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8"/>
  </p:notesMasterIdLst>
  <p:sldIdLst>
    <p:sldId id="280" r:id="rId2"/>
    <p:sldId id="256" r:id="rId3"/>
    <p:sldId id="259" r:id="rId4"/>
    <p:sldId id="257" r:id="rId5"/>
    <p:sldId id="264" r:id="rId6"/>
    <p:sldId id="275" r:id="rId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9"/>
    </p:embeddedFont>
    <p:embeddedFont>
      <p:font typeface="Cambay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1C6"/>
    <a:srgbClr val="00208B"/>
    <a:srgbClr val="FFFFFF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8EF704-1577-46D1-91AA-6AEBC1DC629B}">
  <a:tblStyle styleId="{2A8EF704-1577-46D1-91AA-6AEBC1DC62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6370" autoAdjust="0"/>
  </p:normalViewPr>
  <p:slideViewPr>
    <p:cSldViewPr snapToGrid="0">
      <p:cViewPr varScale="1">
        <p:scale>
          <a:sx n="96" d="100"/>
          <a:sy n="96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5" name="Google Shape;7635;gfdc27aef7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6" name="Google Shape;7636;gfdc27aef7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1430e5ba7cb_0_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1430e5ba7cb_0_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Google Shape;5128;g11d5f37a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9" name="Google Shape;5129;g11d5f37a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Google Shape;5461;gfdc27aef7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2" name="Google Shape;5462;gfdc27aef7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4" name="Google Shape;5674;gfdc27aef7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5" name="Google Shape;5675;gfdc27aef7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10" name="Google Shape;10;p2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-505952" y="1016270"/>
            <a:ext cx="6432293" cy="6055903"/>
            <a:chOff x="5187775" y="635000"/>
            <a:chExt cx="1791825" cy="1686975"/>
          </a:xfrm>
        </p:grpSpPr>
        <p:sp>
          <p:nvSpPr>
            <p:cNvPr id="64" name="Google Shape;64;p2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2"/>
          <p:cNvSpPr/>
          <p:nvPr/>
        </p:nvSpPr>
        <p:spPr>
          <a:xfrm>
            <a:off x="2403725" y="3982200"/>
            <a:ext cx="1674650" cy="1474220"/>
          </a:xfrm>
          <a:custGeom>
            <a:avLst/>
            <a:gdLst/>
            <a:ahLst/>
            <a:cxnLst/>
            <a:rect l="l" t="t" r="r" b="b"/>
            <a:pathLst>
              <a:path w="31842" h="28031" extrusionOk="0">
                <a:moveTo>
                  <a:pt x="31842" y="1"/>
                </a:moveTo>
                <a:lnTo>
                  <a:pt x="29491" y="28030"/>
                </a:lnTo>
                <a:lnTo>
                  <a:pt x="0" y="23716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"/>
          <p:cNvGrpSpPr/>
          <p:nvPr/>
        </p:nvGrpSpPr>
        <p:grpSpPr>
          <a:xfrm>
            <a:off x="82520" y="4408293"/>
            <a:ext cx="1674672" cy="391598"/>
            <a:chOff x="3504975" y="1233750"/>
            <a:chExt cx="324725" cy="75925"/>
          </a:xfrm>
        </p:grpSpPr>
        <p:sp>
          <p:nvSpPr>
            <p:cNvPr id="368" name="Google Shape;368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"/>
          <p:cNvGrpSpPr/>
          <p:nvPr/>
        </p:nvGrpSpPr>
        <p:grpSpPr>
          <a:xfrm>
            <a:off x="-399742" y="-1510420"/>
            <a:ext cx="9834790" cy="6880156"/>
            <a:chOff x="2056725" y="3456925"/>
            <a:chExt cx="1804350" cy="1262275"/>
          </a:xfrm>
        </p:grpSpPr>
        <p:sp>
          <p:nvSpPr>
            <p:cNvPr id="372" name="Google Shape;372;p2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"/>
          <p:cNvSpPr/>
          <p:nvPr/>
        </p:nvSpPr>
        <p:spPr>
          <a:xfrm>
            <a:off x="6144600" y="4225800"/>
            <a:ext cx="1537719" cy="1230629"/>
          </a:xfrm>
          <a:custGeom>
            <a:avLst/>
            <a:gdLst/>
            <a:ahLst/>
            <a:cxnLst/>
            <a:rect l="l" t="t" r="r" b="b"/>
            <a:pathLst>
              <a:path w="29834" h="23876" extrusionOk="0">
                <a:moveTo>
                  <a:pt x="21959" y="1"/>
                </a:moveTo>
                <a:lnTo>
                  <a:pt x="1" y="23876"/>
                </a:lnTo>
                <a:lnTo>
                  <a:pt x="1" y="23876"/>
                </a:lnTo>
                <a:lnTo>
                  <a:pt x="29833" y="14175"/>
                </a:lnTo>
                <a:lnTo>
                  <a:pt x="21959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"/>
          <p:cNvSpPr/>
          <p:nvPr/>
        </p:nvSpPr>
        <p:spPr>
          <a:xfrm rot="5400000">
            <a:off x="-8688" y="887400"/>
            <a:ext cx="1230619" cy="2301192"/>
          </a:xfrm>
          <a:custGeom>
            <a:avLst/>
            <a:gdLst/>
            <a:ahLst/>
            <a:cxnLst/>
            <a:rect l="l" t="t" r="r" b="b"/>
            <a:pathLst>
              <a:path w="25451" h="47592" extrusionOk="0">
                <a:moveTo>
                  <a:pt x="25450" y="0"/>
                </a:moveTo>
                <a:lnTo>
                  <a:pt x="0" y="25062"/>
                </a:lnTo>
                <a:lnTo>
                  <a:pt x="25062" y="47591"/>
                </a:lnTo>
                <a:lnTo>
                  <a:pt x="25450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2"/>
          <p:cNvGrpSpPr/>
          <p:nvPr/>
        </p:nvGrpSpPr>
        <p:grpSpPr>
          <a:xfrm>
            <a:off x="7900569" y="3235400"/>
            <a:ext cx="2134324" cy="2134324"/>
            <a:chOff x="3413675" y="1416350"/>
            <a:chExt cx="685925" cy="685925"/>
          </a:xfrm>
        </p:grpSpPr>
        <p:sp>
          <p:nvSpPr>
            <p:cNvPr id="380" name="Google Shape;380;p2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2"/>
          <p:cNvGrpSpPr/>
          <p:nvPr/>
        </p:nvGrpSpPr>
        <p:grpSpPr>
          <a:xfrm>
            <a:off x="6050230" y="416893"/>
            <a:ext cx="1048180" cy="245101"/>
            <a:chOff x="3504975" y="1233750"/>
            <a:chExt cx="324725" cy="75925"/>
          </a:xfrm>
        </p:grpSpPr>
        <p:sp>
          <p:nvSpPr>
            <p:cNvPr id="387" name="Google Shape;387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2"/>
          <p:cNvGrpSpPr/>
          <p:nvPr/>
        </p:nvGrpSpPr>
        <p:grpSpPr>
          <a:xfrm>
            <a:off x="189017" y="771168"/>
            <a:ext cx="1048180" cy="245101"/>
            <a:chOff x="3504975" y="1233750"/>
            <a:chExt cx="324725" cy="75925"/>
          </a:xfrm>
        </p:grpSpPr>
        <p:sp>
          <p:nvSpPr>
            <p:cNvPr id="391" name="Google Shape;391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"/>
          <p:cNvGrpSpPr/>
          <p:nvPr/>
        </p:nvGrpSpPr>
        <p:grpSpPr>
          <a:xfrm flipH="1">
            <a:off x="7331636" y="-704566"/>
            <a:ext cx="3459295" cy="3196594"/>
            <a:chOff x="407025" y="3490600"/>
            <a:chExt cx="1442575" cy="1333025"/>
          </a:xfrm>
        </p:grpSpPr>
        <p:sp>
          <p:nvSpPr>
            <p:cNvPr id="395" name="Google Shape;395;p2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2"/>
          <p:cNvGrpSpPr/>
          <p:nvPr/>
        </p:nvGrpSpPr>
        <p:grpSpPr>
          <a:xfrm>
            <a:off x="3181011" y="-729000"/>
            <a:ext cx="1390987" cy="1390987"/>
            <a:chOff x="3413675" y="1416350"/>
            <a:chExt cx="685925" cy="685925"/>
          </a:xfrm>
        </p:grpSpPr>
        <p:sp>
          <p:nvSpPr>
            <p:cNvPr id="402" name="Google Shape;402;p2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2"/>
          <p:cNvSpPr txBox="1">
            <a:spLocks noGrp="1"/>
          </p:cNvSpPr>
          <p:nvPr>
            <p:ph type="ctrTitle"/>
          </p:nvPr>
        </p:nvSpPr>
        <p:spPr>
          <a:xfrm>
            <a:off x="3710700" y="930063"/>
            <a:ext cx="5267100" cy="25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2"/>
          <p:cNvSpPr txBox="1">
            <a:spLocks noGrp="1"/>
          </p:cNvSpPr>
          <p:nvPr>
            <p:ph type="subTitle" idx="1"/>
          </p:nvPr>
        </p:nvSpPr>
        <p:spPr>
          <a:xfrm>
            <a:off x="3710706" y="3506400"/>
            <a:ext cx="54333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12" name="Google Shape;412;p3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"/>
          <p:cNvGrpSpPr/>
          <p:nvPr/>
        </p:nvGrpSpPr>
        <p:grpSpPr>
          <a:xfrm flipH="1">
            <a:off x="247783" y="626180"/>
            <a:ext cx="9834790" cy="6880156"/>
            <a:chOff x="2056725" y="3456925"/>
            <a:chExt cx="1804350" cy="1262275"/>
          </a:xfrm>
        </p:grpSpPr>
        <p:sp>
          <p:nvSpPr>
            <p:cNvPr id="466" name="Google Shape;466;p3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"/>
          <p:cNvGrpSpPr/>
          <p:nvPr/>
        </p:nvGrpSpPr>
        <p:grpSpPr>
          <a:xfrm>
            <a:off x="-829289" y="-6567380"/>
            <a:ext cx="11567753" cy="7972096"/>
            <a:chOff x="5457700" y="3883200"/>
            <a:chExt cx="1633725" cy="1125875"/>
          </a:xfrm>
        </p:grpSpPr>
        <p:sp>
          <p:nvSpPr>
            <p:cNvPr id="472" name="Google Shape;472;p3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"/>
          <p:cNvGrpSpPr/>
          <p:nvPr/>
        </p:nvGrpSpPr>
        <p:grpSpPr>
          <a:xfrm>
            <a:off x="-3159408" y="-1622504"/>
            <a:ext cx="5958123" cy="5505660"/>
            <a:chOff x="407025" y="3490600"/>
            <a:chExt cx="1442575" cy="1333025"/>
          </a:xfrm>
        </p:grpSpPr>
        <p:sp>
          <p:nvSpPr>
            <p:cNvPr id="478" name="Google Shape;478;p3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3"/>
          <p:cNvSpPr/>
          <p:nvPr/>
        </p:nvSpPr>
        <p:spPr>
          <a:xfrm>
            <a:off x="-135928" y="362622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"/>
          <p:cNvSpPr/>
          <p:nvPr/>
        </p:nvSpPr>
        <p:spPr>
          <a:xfrm rot="1845688">
            <a:off x="98755" y="4168552"/>
            <a:ext cx="1586793" cy="1647811"/>
          </a:xfrm>
          <a:custGeom>
            <a:avLst/>
            <a:gdLst/>
            <a:ahLst/>
            <a:cxnLst/>
            <a:rect l="l" t="t" r="r" b="b"/>
            <a:pathLst>
              <a:path w="10090" h="10478" extrusionOk="0">
                <a:moveTo>
                  <a:pt x="6072" y="1"/>
                </a:moveTo>
                <a:lnTo>
                  <a:pt x="1" y="10478"/>
                </a:lnTo>
                <a:lnTo>
                  <a:pt x="10090" y="4520"/>
                </a:lnTo>
                <a:lnTo>
                  <a:pt x="6072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4203310" y="4374577"/>
            <a:ext cx="1756869" cy="1273904"/>
          </a:xfrm>
          <a:custGeom>
            <a:avLst/>
            <a:gdLst/>
            <a:ahLst/>
            <a:cxnLst/>
            <a:rect l="l" t="t" r="r" b="b"/>
            <a:pathLst>
              <a:path w="16686" h="12099" extrusionOk="0">
                <a:moveTo>
                  <a:pt x="12988" y="1"/>
                </a:moveTo>
                <a:lnTo>
                  <a:pt x="1" y="12098"/>
                </a:lnTo>
                <a:lnTo>
                  <a:pt x="16686" y="8058"/>
                </a:lnTo>
                <a:lnTo>
                  <a:pt x="12988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3"/>
          <p:cNvGrpSpPr/>
          <p:nvPr/>
        </p:nvGrpSpPr>
        <p:grpSpPr>
          <a:xfrm>
            <a:off x="7906817" y="416855"/>
            <a:ext cx="1048180" cy="245101"/>
            <a:chOff x="3504975" y="1233750"/>
            <a:chExt cx="324725" cy="75925"/>
          </a:xfrm>
        </p:grpSpPr>
        <p:sp>
          <p:nvSpPr>
            <p:cNvPr id="488" name="Google Shape;488;p3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"/>
          <p:cNvGrpSpPr/>
          <p:nvPr/>
        </p:nvGrpSpPr>
        <p:grpSpPr>
          <a:xfrm>
            <a:off x="3994623" y="-191305"/>
            <a:ext cx="6432293" cy="6055903"/>
            <a:chOff x="5187775" y="635000"/>
            <a:chExt cx="1791825" cy="1686975"/>
          </a:xfrm>
        </p:grpSpPr>
        <p:sp>
          <p:nvSpPr>
            <p:cNvPr id="492" name="Google Shape;492;p3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3"/>
          <p:cNvGrpSpPr/>
          <p:nvPr/>
        </p:nvGrpSpPr>
        <p:grpSpPr>
          <a:xfrm>
            <a:off x="3476442" y="-948130"/>
            <a:ext cx="2352860" cy="2352860"/>
            <a:chOff x="3413675" y="1416350"/>
            <a:chExt cx="685925" cy="685925"/>
          </a:xfrm>
        </p:grpSpPr>
        <p:sp>
          <p:nvSpPr>
            <p:cNvPr id="795" name="Google Shape;795;p3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"/>
          <p:cNvSpPr txBox="1">
            <a:spLocks noGrp="1"/>
          </p:cNvSpPr>
          <p:nvPr>
            <p:ph type="title"/>
          </p:nvPr>
        </p:nvSpPr>
        <p:spPr>
          <a:xfrm>
            <a:off x="1106900" y="1868900"/>
            <a:ext cx="385200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2" name="Google Shape;802;p3"/>
          <p:cNvSpPr txBox="1">
            <a:spLocks noGrp="1"/>
          </p:cNvSpPr>
          <p:nvPr>
            <p:ph type="title" idx="2" hasCustomPrompt="1"/>
          </p:nvPr>
        </p:nvSpPr>
        <p:spPr>
          <a:xfrm>
            <a:off x="1106900" y="896600"/>
            <a:ext cx="1251900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3" name="Google Shape;803;p3"/>
          <p:cNvSpPr txBox="1">
            <a:spLocks noGrp="1"/>
          </p:cNvSpPr>
          <p:nvPr>
            <p:ph type="subTitle" idx="1"/>
          </p:nvPr>
        </p:nvSpPr>
        <p:spPr>
          <a:xfrm>
            <a:off x="1106900" y="3731500"/>
            <a:ext cx="38520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" name="Google Shape;887;p5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888" name="Google Shape;888;p5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5"/>
          <p:cNvGrpSpPr/>
          <p:nvPr/>
        </p:nvGrpSpPr>
        <p:grpSpPr>
          <a:xfrm>
            <a:off x="-707639" y="-3538555"/>
            <a:ext cx="11567753" cy="7972096"/>
            <a:chOff x="5457700" y="3883200"/>
            <a:chExt cx="1633725" cy="1125875"/>
          </a:xfrm>
        </p:grpSpPr>
        <p:sp>
          <p:nvSpPr>
            <p:cNvPr id="942" name="Google Shape;942;p5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5"/>
          <p:cNvGrpSpPr/>
          <p:nvPr/>
        </p:nvGrpSpPr>
        <p:grpSpPr>
          <a:xfrm flipH="1">
            <a:off x="6701248" y="-1058891"/>
            <a:ext cx="3459295" cy="3196594"/>
            <a:chOff x="407025" y="3490600"/>
            <a:chExt cx="1442575" cy="1333025"/>
          </a:xfrm>
        </p:grpSpPr>
        <p:sp>
          <p:nvSpPr>
            <p:cNvPr id="948" name="Google Shape;948;p5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5"/>
          <p:cNvGrpSpPr/>
          <p:nvPr/>
        </p:nvGrpSpPr>
        <p:grpSpPr>
          <a:xfrm>
            <a:off x="-546161" y="-437026"/>
            <a:ext cx="1783474" cy="1783474"/>
            <a:chOff x="3413675" y="1416350"/>
            <a:chExt cx="685925" cy="685925"/>
          </a:xfrm>
        </p:grpSpPr>
        <p:sp>
          <p:nvSpPr>
            <p:cNvPr id="955" name="Google Shape;955;p5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5"/>
          <p:cNvGrpSpPr/>
          <p:nvPr/>
        </p:nvGrpSpPr>
        <p:grpSpPr>
          <a:xfrm>
            <a:off x="189005" y="4741743"/>
            <a:ext cx="1048180" cy="245101"/>
            <a:chOff x="3504975" y="1233750"/>
            <a:chExt cx="324725" cy="75925"/>
          </a:xfrm>
        </p:grpSpPr>
        <p:sp>
          <p:nvSpPr>
            <p:cNvPr id="962" name="Google Shape;962;p5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5"/>
          <p:cNvSpPr/>
          <p:nvPr/>
        </p:nvSpPr>
        <p:spPr>
          <a:xfrm>
            <a:off x="7975496" y="2656038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"/>
          <p:cNvSpPr/>
          <p:nvPr/>
        </p:nvSpPr>
        <p:spPr>
          <a:xfrm>
            <a:off x="-94790" y="282977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5"/>
          <p:cNvSpPr txBox="1">
            <a:spLocks noGrp="1"/>
          </p:cNvSpPr>
          <p:nvPr>
            <p:ph type="title" idx="2"/>
          </p:nvPr>
        </p:nvSpPr>
        <p:spPr>
          <a:xfrm>
            <a:off x="1537425" y="25900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20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9" name="Google Shape;969;p5"/>
          <p:cNvSpPr txBox="1">
            <a:spLocks noGrp="1"/>
          </p:cNvSpPr>
          <p:nvPr>
            <p:ph type="title" idx="3"/>
          </p:nvPr>
        </p:nvSpPr>
        <p:spPr>
          <a:xfrm>
            <a:off x="4863972" y="25900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20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70" name="Google Shape;970;p5"/>
          <p:cNvSpPr txBox="1">
            <a:spLocks noGrp="1"/>
          </p:cNvSpPr>
          <p:nvPr>
            <p:ph type="subTitle" idx="1"/>
          </p:nvPr>
        </p:nvSpPr>
        <p:spPr>
          <a:xfrm>
            <a:off x="4863975" y="3148950"/>
            <a:ext cx="2742600" cy="9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1" name="Google Shape;971;p5"/>
          <p:cNvSpPr txBox="1">
            <a:spLocks noGrp="1"/>
          </p:cNvSpPr>
          <p:nvPr>
            <p:ph type="subTitle" idx="4"/>
          </p:nvPr>
        </p:nvSpPr>
        <p:spPr>
          <a:xfrm>
            <a:off x="1537425" y="3148950"/>
            <a:ext cx="2742600" cy="9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6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974" name="Google Shape;974;p6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6"/>
          <p:cNvGrpSpPr/>
          <p:nvPr/>
        </p:nvGrpSpPr>
        <p:grpSpPr>
          <a:xfrm rot="10800000" flipH="1">
            <a:off x="-707639" y="183645"/>
            <a:ext cx="11567753" cy="7972096"/>
            <a:chOff x="5457700" y="3883200"/>
            <a:chExt cx="1633725" cy="1125875"/>
          </a:xfrm>
        </p:grpSpPr>
        <p:sp>
          <p:nvSpPr>
            <p:cNvPr id="1028" name="Google Shape;1028;p6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6"/>
          <p:cNvGrpSpPr/>
          <p:nvPr/>
        </p:nvGrpSpPr>
        <p:grpSpPr>
          <a:xfrm>
            <a:off x="8424011" y="-287825"/>
            <a:ext cx="1390987" cy="1390987"/>
            <a:chOff x="3413675" y="1416350"/>
            <a:chExt cx="685925" cy="685925"/>
          </a:xfrm>
        </p:grpSpPr>
        <p:sp>
          <p:nvSpPr>
            <p:cNvPr id="1034" name="Google Shape;1034;p6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6"/>
          <p:cNvGrpSpPr/>
          <p:nvPr/>
        </p:nvGrpSpPr>
        <p:grpSpPr>
          <a:xfrm flipH="1">
            <a:off x="-1348014" y="3005809"/>
            <a:ext cx="3459295" cy="3196594"/>
            <a:chOff x="407025" y="3490600"/>
            <a:chExt cx="1442575" cy="1333025"/>
          </a:xfrm>
        </p:grpSpPr>
        <p:sp>
          <p:nvSpPr>
            <p:cNvPr id="1041" name="Google Shape;1041;p6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6"/>
          <p:cNvGrpSpPr/>
          <p:nvPr/>
        </p:nvGrpSpPr>
        <p:grpSpPr>
          <a:xfrm>
            <a:off x="189005" y="142530"/>
            <a:ext cx="1048180" cy="245101"/>
            <a:chOff x="3504975" y="1233750"/>
            <a:chExt cx="324725" cy="75925"/>
          </a:xfrm>
        </p:grpSpPr>
        <p:sp>
          <p:nvSpPr>
            <p:cNvPr id="1048" name="Google Shape;1048;p6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6"/>
          <p:cNvGrpSpPr/>
          <p:nvPr/>
        </p:nvGrpSpPr>
        <p:grpSpPr>
          <a:xfrm>
            <a:off x="7906817" y="4755855"/>
            <a:ext cx="1048180" cy="245101"/>
            <a:chOff x="3504975" y="1233750"/>
            <a:chExt cx="324725" cy="75925"/>
          </a:xfrm>
        </p:grpSpPr>
        <p:sp>
          <p:nvSpPr>
            <p:cNvPr id="1052" name="Google Shape;1052;p6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" name="Google Shape;10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4" name="Google Shape;1944;p11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1945" name="Google Shape;1945;p11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1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1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1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1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1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1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1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1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1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1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1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1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1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1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1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1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1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1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1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1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1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1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1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1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1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1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1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1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1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1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1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1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1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1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1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1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1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1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1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1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1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1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1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1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1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1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1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1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1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1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1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1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11"/>
          <p:cNvGrpSpPr/>
          <p:nvPr/>
        </p:nvGrpSpPr>
        <p:grpSpPr>
          <a:xfrm flipH="1">
            <a:off x="229875" y="784055"/>
            <a:ext cx="9834790" cy="6880156"/>
            <a:chOff x="2056725" y="3456925"/>
            <a:chExt cx="1804350" cy="1262275"/>
          </a:xfrm>
        </p:grpSpPr>
        <p:sp>
          <p:nvSpPr>
            <p:cNvPr id="1999" name="Google Shape;1999;p11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1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1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1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1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4" name="Google Shape;2004;p11"/>
          <p:cNvGrpSpPr/>
          <p:nvPr/>
        </p:nvGrpSpPr>
        <p:grpSpPr>
          <a:xfrm rot="10800000" flipH="1">
            <a:off x="-432975" y="-1273170"/>
            <a:ext cx="9834790" cy="6880156"/>
            <a:chOff x="2056725" y="3456925"/>
            <a:chExt cx="1804350" cy="1262275"/>
          </a:xfrm>
        </p:grpSpPr>
        <p:sp>
          <p:nvSpPr>
            <p:cNvPr id="2005" name="Google Shape;2005;p11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1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1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1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1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11"/>
          <p:cNvGrpSpPr/>
          <p:nvPr/>
        </p:nvGrpSpPr>
        <p:grpSpPr>
          <a:xfrm flipH="1">
            <a:off x="7369947" y="-922630"/>
            <a:ext cx="2352860" cy="2352860"/>
            <a:chOff x="3413675" y="1416350"/>
            <a:chExt cx="685925" cy="685925"/>
          </a:xfrm>
        </p:grpSpPr>
        <p:sp>
          <p:nvSpPr>
            <p:cNvPr id="2011" name="Google Shape;2011;p11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1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1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1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1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1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11"/>
          <p:cNvGrpSpPr/>
          <p:nvPr/>
        </p:nvGrpSpPr>
        <p:grpSpPr>
          <a:xfrm flipH="1">
            <a:off x="-2168217" y="1245621"/>
            <a:ext cx="5958123" cy="5505660"/>
            <a:chOff x="407025" y="3490600"/>
            <a:chExt cx="1442575" cy="1333025"/>
          </a:xfrm>
        </p:grpSpPr>
        <p:sp>
          <p:nvSpPr>
            <p:cNvPr id="2018" name="Google Shape;2018;p11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1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1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1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1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1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4" name="Google Shape;2024;p11"/>
          <p:cNvSpPr/>
          <p:nvPr/>
        </p:nvSpPr>
        <p:spPr>
          <a:xfrm flipH="1">
            <a:off x="4060248" y="4402875"/>
            <a:ext cx="1674650" cy="1474220"/>
          </a:xfrm>
          <a:custGeom>
            <a:avLst/>
            <a:gdLst/>
            <a:ahLst/>
            <a:cxnLst/>
            <a:rect l="l" t="t" r="r" b="b"/>
            <a:pathLst>
              <a:path w="31842" h="28031" extrusionOk="0">
                <a:moveTo>
                  <a:pt x="31842" y="1"/>
                </a:moveTo>
                <a:lnTo>
                  <a:pt x="29491" y="28030"/>
                </a:lnTo>
                <a:lnTo>
                  <a:pt x="0" y="23716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11"/>
          <p:cNvSpPr/>
          <p:nvPr/>
        </p:nvSpPr>
        <p:spPr>
          <a:xfrm flipH="1">
            <a:off x="-15346" y="108450"/>
            <a:ext cx="1537719" cy="1230629"/>
          </a:xfrm>
          <a:custGeom>
            <a:avLst/>
            <a:gdLst/>
            <a:ahLst/>
            <a:cxnLst/>
            <a:rect l="l" t="t" r="r" b="b"/>
            <a:pathLst>
              <a:path w="29834" h="23876" extrusionOk="0">
                <a:moveTo>
                  <a:pt x="21959" y="1"/>
                </a:moveTo>
                <a:lnTo>
                  <a:pt x="1" y="23876"/>
                </a:lnTo>
                <a:lnTo>
                  <a:pt x="1" y="23876"/>
                </a:lnTo>
                <a:lnTo>
                  <a:pt x="29833" y="14175"/>
                </a:lnTo>
                <a:lnTo>
                  <a:pt x="21959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11"/>
          <p:cNvSpPr/>
          <p:nvPr/>
        </p:nvSpPr>
        <p:spPr>
          <a:xfrm rot="-5400000" flipH="1">
            <a:off x="7931066" y="1677700"/>
            <a:ext cx="1230619" cy="2301192"/>
          </a:xfrm>
          <a:custGeom>
            <a:avLst/>
            <a:gdLst/>
            <a:ahLst/>
            <a:cxnLst/>
            <a:rect l="l" t="t" r="r" b="b"/>
            <a:pathLst>
              <a:path w="25451" h="47592" extrusionOk="0">
                <a:moveTo>
                  <a:pt x="25450" y="0"/>
                </a:moveTo>
                <a:lnTo>
                  <a:pt x="0" y="25062"/>
                </a:lnTo>
                <a:lnTo>
                  <a:pt x="25062" y="47591"/>
                </a:lnTo>
                <a:lnTo>
                  <a:pt x="25450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7" name="Google Shape;2027;p11"/>
          <p:cNvGrpSpPr/>
          <p:nvPr/>
        </p:nvGrpSpPr>
        <p:grpSpPr>
          <a:xfrm flipH="1">
            <a:off x="7369951" y="4481543"/>
            <a:ext cx="1048180" cy="245101"/>
            <a:chOff x="3504975" y="1233750"/>
            <a:chExt cx="324725" cy="75925"/>
          </a:xfrm>
        </p:grpSpPr>
        <p:sp>
          <p:nvSpPr>
            <p:cNvPr id="2028" name="Google Shape;2028;p11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1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1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1" name="Google Shape;2031;p11"/>
          <p:cNvGrpSpPr/>
          <p:nvPr/>
        </p:nvGrpSpPr>
        <p:grpSpPr>
          <a:xfrm flipH="1">
            <a:off x="229882" y="-2774155"/>
            <a:ext cx="6432293" cy="6055903"/>
            <a:chOff x="5187775" y="635000"/>
            <a:chExt cx="1791825" cy="1686975"/>
          </a:xfrm>
        </p:grpSpPr>
        <p:sp>
          <p:nvSpPr>
            <p:cNvPr id="2032" name="Google Shape;2032;p11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1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1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1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1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1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1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1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1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1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1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1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1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1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1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1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1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1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1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1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1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1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1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1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1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1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1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1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1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1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1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1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1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1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1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1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1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1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1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1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1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1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1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1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1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1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1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1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1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1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1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1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1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1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1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1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1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1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1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1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1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1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1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1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1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1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1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1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1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1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1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1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1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1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1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1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1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1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1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1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1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1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1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1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1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1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1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1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1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1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1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1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1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1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1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1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1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1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1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1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1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1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1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1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1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1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1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1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1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1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1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1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1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1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1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1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1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1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1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1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1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1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1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1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1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1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1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1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1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1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1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1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1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1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1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1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1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1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1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1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1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1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1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1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1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1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1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1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1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1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1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1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1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1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1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1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1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1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1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1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1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1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1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1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1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1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1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1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1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1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1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1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1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1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1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1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1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1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1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1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1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1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1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1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1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1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1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1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1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1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1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1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1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1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1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1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1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1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1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1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1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1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1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1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1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1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1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1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1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1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1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1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1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1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1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1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1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1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1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1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1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1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1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1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1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1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1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1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1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1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1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1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1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1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1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1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1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1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1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1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1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1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1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1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1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1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1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1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1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1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1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1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1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1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1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1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1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1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1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1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1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1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1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1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1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1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1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1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1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1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1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1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1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1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1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1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1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1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1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1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1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1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1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1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1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1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1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1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1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1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1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1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1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1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1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1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1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1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1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1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1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1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7305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35" name="Google Shape;2335;p11"/>
          <p:cNvSpPr txBox="1">
            <a:spLocks noGrp="1"/>
          </p:cNvSpPr>
          <p:nvPr>
            <p:ph type="subTitle" idx="1"/>
          </p:nvPr>
        </p:nvSpPr>
        <p:spPr>
          <a:xfrm>
            <a:off x="1284000" y="33733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3" name="Google Shape;3213;p16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3214" name="Google Shape;3214;p16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6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6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6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6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6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6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6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6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6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6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6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6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6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6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6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6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6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6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6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6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6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6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6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6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6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6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6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6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6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6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6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6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6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6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6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6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6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6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6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6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6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6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6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6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6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6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6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6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6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6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6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6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7" name="Google Shape;3267;p16"/>
          <p:cNvSpPr/>
          <p:nvPr/>
        </p:nvSpPr>
        <p:spPr>
          <a:xfrm rot="-1845688" flipH="1">
            <a:off x="3441047" y="-1019248"/>
            <a:ext cx="1586793" cy="1647811"/>
          </a:xfrm>
          <a:custGeom>
            <a:avLst/>
            <a:gdLst/>
            <a:ahLst/>
            <a:cxnLst/>
            <a:rect l="l" t="t" r="r" b="b"/>
            <a:pathLst>
              <a:path w="10090" h="10478" extrusionOk="0">
                <a:moveTo>
                  <a:pt x="6072" y="1"/>
                </a:moveTo>
                <a:lnTo>
                  <a:pt x="1" y="10478"/>
                </a:lnTo>
                <a:lnTo>
                  <a:pt x="10090" y="4520"/>
                </a:lnTo>
                <a:lnTo>
                  <a:pt x="6072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16"/>
          <p:cNvSpPr/>
          <p:nvPr/>
        </p:nvSpPr>
        <p:spPr>
          <a:xfrm flipH="1">
            <a:off x="-649996" y="3877338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9" name="Google Shape;3269;p16"/>
          <p:cNvGrpSpPr/>
          <p:nvPr/>
        </p:nvGrpSpPr>
        <p:grpSpPr>
          <a:xfrm flipH="1">
            <a:off x="-1549432" y="-6567380"/>
            <a:ext cx="11567753" cy="7972096"/>
            <a:chOff x="5457700" y="3883200"/>
            <a:chExt cx="1633725" cy="1125875"/>
          </a:xfrm>
        </p:grpSpPr>
        <p:sp>
          <p:nvSpPr>
            <p:cNvPr id="3270" name="Google Shape;3270;p16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6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6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6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6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5" name="Google Shape;3275;p16"/>
          <p:cNvGrpSpPr/>
          <p:nvPr/>
        </p:nvGrpSpPr>
        <p:grpSpPr>
          <a:xfrm flipH="1">
            <a:off x="-1815258" y="416845"/>
            <a:ext cx="6432293" cy="6055903"/>
            <a:chOff x="5187775" y="635000"/>
            <a:chExt cx="1791825" cy="1686975"/>
          </a:xfrm>
        </p:grpSpPr>
        <p:sp>
          <p:nvSpPr>
            <p:cNvPr id="3276" name="Google Shape;3276;p16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6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6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6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6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6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6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6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6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6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6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6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6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6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6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6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6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6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6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6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6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6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6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6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6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6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6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6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6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6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6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6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6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6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6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6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6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6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6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6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6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6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6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6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6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6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6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6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6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6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6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6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6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6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6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6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6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6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6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6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6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6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6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6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6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6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6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6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6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6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6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6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6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6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6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6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6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6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6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6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6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6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6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6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6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6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6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6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6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6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6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6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6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6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6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6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6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6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6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6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6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6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6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6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6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6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6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6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6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6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6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6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6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6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6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6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6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6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6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6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6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6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6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6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6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6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6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6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6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6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6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6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6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6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6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6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6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6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6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6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6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6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6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6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6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6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6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6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6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6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6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6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6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6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6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6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6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6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6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6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6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6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6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6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6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6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6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6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6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6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6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6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6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6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6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6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6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6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6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6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6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6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6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6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6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6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6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6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6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6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6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6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6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6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6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6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6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6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6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6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6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6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6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6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6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6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6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6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6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6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6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6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6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6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6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6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6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6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6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6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6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6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6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6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6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6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6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6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6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6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6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6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6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6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6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6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6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6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6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6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6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6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6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6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6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6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6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6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6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6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6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6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6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6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6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6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6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6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6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6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6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6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6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6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6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6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6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6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6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6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6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6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6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6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6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6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6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6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6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6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6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6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6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6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6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6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6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6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6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6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6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6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6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6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6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6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6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6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6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6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6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6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8" name="Google Shape;3578;p16"/>
          <p:cNvGrpSpPr/>
          <p:nvPr/>
        </p:nvGrpSpPr>
        <p:grpSpPr>
          <a:xfrm flipH="1">
            <a:off x="234036" y="416855"/>
            <a:ext cx="1048180" cy="245101"/>
            <a:chOff x="3504975" y="1233750"/>
            <a:chExt cx="324725" cy="75925"/>
          </a:xfrm>
        </p:grpSpPr>
        <p:sp>
          <p:nvSpPr>
            <p:cNvPr id="3579" name="Google Shape;3579;p16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2" name="Google Shape;3582;p16"/>
          <p:cNvGrpSpPr/>
          <p:nvPr/>
        </p:nvGrpSpPr>
        <p:grpSpPr>
          <a:xfrm flipH="1">
            <a:off x="6212018" y="-2280879"/>
            <a:ext cx="5958123" cy="5505660"/>
            <a:chOff x="407025" y="3490600"/>
            <a:chExt cx="1442575" cy="1333025"/>
          </a:xfrm>
        </p:grpSpPr>
        <p:sp>
          <p:nvSpPr>
            <p:cNvPr id="3583" name="Google Shape;3583;p16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9" name="Google Shape;3589;p16"/>
          <p:cNvGrpSpPr/>
          <p:nvPr/>
        </p:nvGrpSpPr>
        <p:grpSpPr>
          <a:xfrm flipH="1">
            <a:off x="7665481" y="4062095"/>
            <a:ext cx="2352860" cy="2352860"/>
            <a:chOff x="3413675" y="1416350"/>
            <a:chExt cx="685925" cy="685925"/>
          </a:xfrm>
        </p:grpSpPr>
        <p:sp>
          <p:nvSpPr>
            <p:cNvPr id="3590" name="Google Shape;3590;p16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6" name="Google Shape;3596;p16"/>
          <p:cNvSpPr/>
          <p:nvPr/>
        </p:nvSpPr>
        <p:spPr>
          <a:xfrm flipH="1">
            <a:off x="8836938" y="277947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16"/>
          <p:cNvSpPr/>
          <p:nvPr/>
        </p:nvSpPr>
        <p:spPr>
          <a:xfrm>
            <a:off x="4455129" y="4466577"/>
            <a:ext cx="1756869" cy="1273904"/>
          </a:xfrm>
          <a:custGeom>
            <a:avLst/>
            <a:gdLst/>
            <a:ahLst/>
            <a:cxnLst/>
            <a:rect l="l" t="t" r="r" b="b"/>
            <a:pathLst>
              <a:path w="16686" h="12099" extrusionOk="0">
                <a:moveTo>
                  <a:pt x="12988" y="1"/>
                </a:moveTo>
                <a:lnTo>
                  <a:pt x="1" y="12098"/>
                </a:lnTo>
                <a:lnTo>
                  <a:pt x="16686" y="8058"/>
                </a:lnTo>
                <a:lnTo>
                  <a:pt x="12988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16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299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6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1" name="Google Shape;4611;p25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612" name="Google Shape;4612;p25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5" name="Google Shape;4665;p25"/>
          <p:cNvGrpSpPr/>
          <p:nvPr/>
        </p:nvGrpSpPr>
        <p:grpSpPr>
          <a:xfrm rot="10800000">
            <a:off x="-589742" y="-406995"/>
            <a:ext cx="9834790" cy="6880156"/>
            <a:chOff x="2056725" y="3456925"/>
            <a:chExt cx="1804350" cy="1262275"/>
          </a:xfrm>
        </p:grpSpPr>
        <p:sp>
          <p:nvSpPr>
            <p:cNvPr id="4666" name="Google Shape;4666;p25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1" name="Google Shape;4671;p25"/>
          <p:cNvGrpSpPr/>
          <p:nvPr/>
        </p:nvGrpSpPr>
        <p:grpSpPr>
          <a:xfrm>
            <a:off x="-589739" y="-296850"/>
            <a:ext cx="1390987" cy="1390987"/>
            <a:chOff x="3413675" y="1416350"/>
            <a:chExt cx="685925" cy="685925"/>
          </a:xfrm>
        </p:grpSpPr>
        <p:sp>
          <p:nvSpPr>
            <p:cNvPr id="4672" name="Google Shape;4672;p25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8" name="Google Shape;4678;p25"/>
          <p:cNvGrpSpPr/>
          <p:nvPr/>
        </p:nvGrpSpPr>
        <p:grpSpPr>
          <a:xfrm>
            <a:off x="7168411" y="3005809"/>
            <a:ext cx="3459295" cy="3196594"/>
            <a:chOff x="407025" y="3490600"/>
            <a:chExt cx="1442575" cy="1333025"/>
          </a:xfrm>
        </p:grpSpPr>
        <p:sp>
          <p:nvSpPr>
            <p:cNvPr id="4679" name="Google Shape;4679;p25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5" name="Google Shape;4685;p25"/>
          <p:cNvGrpSpPr/>
          <p:nvPr/>
        </p:nvGrpSpPr>
        <p:grpSpPr>
          <a:xfrm>
            <a:off x="189005" y="4741743"/>
            <a:ext cx="1048180" cy="245101"/>
            <a:chOff x="3504975" y="1233750"/>
            <a:chExt cx="324725" cy="75925"/>
          </a:xfrm>
        </p:grpSpPr>
        <p:sp>
          <p:nvSpPr>
            <p:cNvPr id="4686" name="Google Shape;4686;p25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9" name="Google Shape;4689;p25"/>
          <p:cNvSpPr/>
          <p:nvPr/>
        </p:nvSpPr>
        <p:spPr>
          <a:xfrm rot="6594455">
            <a:off x="8534907" y="-273937"/>
            <a:ext cx="1756897" cy="1453532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25"/>
          <p:cNvSpPr/>
          <p:nvPr/>
        </p:nvSpPr>
        <p:spPr>
          <a:xfrm rot="668766">
            <a:off x="-839511" y="2162734"/>
            <a:ext cx="1228875" cy="1016684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2" name="Google Shape;4692;p26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693" name="Google Shape;4693;p26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6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6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6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6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6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6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6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6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6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6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6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6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6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6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6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6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6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6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6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6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6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6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6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6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6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6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6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6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6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6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6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6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6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6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6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6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6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6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6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6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6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6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6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6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6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6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6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6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6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6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6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6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6" name="Google Shape;4746;p26"/>
          <p:cNvSpPr/>
          <p:nvPr/>
        </p:nvSpPr>
        <p:spPr>
          <a:xfrm rot="1845688">
            <a:off x="4161193" y="-662623"/>
            <a:ext cx="1586793" cy="1647811"/>
          </a:xfrm>
          <a:custGeom>
            <a:avLst/>
            <a:gdLst/>
            <a:ahLst/>
            <a:cxnLst/>
            <a:rect l="l" t="t" r="r" b="b"/>
            <a:pathLst>
              <a:path w="10090" h="10478" extrusionOk="0">
                <a:moveTo>
                  <a:pt x="6072" y="1"/>
                </a:moveTo>
                <a:lnTo>
                  <a:pt x="1" y="10478"/>
                </a:lnTo>
                <a:lnTo>
                  <a:pt x="10090" y="4520"/>
                </a:lnTo>
                <a:lnTo>
                  <a:pt x="6072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7" name="Google Shape;4747;p26"/>
          <p:cNvSpPr/>
          <p:nvPr/>
        </p:nvSpPr>
        <p:spPr>
          <a:xfrm>
            <a:off x="7835271" y="33850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8" name="Google Shape;4748;p26"/>
          <p:cNvGrpSpPr/>
          <p:nvPr/>
        </p:nvGrpSpPr>
        <p:grpSpPr>
          <a:xfrm>
            <a:off x="-829289" y="-6567380"/>
            <a:ext cx="11567753" cy="7972096"/>
            <a:chOff x="5457700" y="3883200"/>
            <a:chExt cx="1633725" cy="1125875"/>
          </a:xfrm>
        </p:grpSpPr>
        <p:sp>
          <p:nvSpPr>
            <p:cNvPr id="4749" name="Google Shape;4749;p26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6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6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6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6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4" name="Google Shape;4754;p26"/>
          <p:cNvGrpSpPr/>
          <p:nvPr/>
        </p:nvGrpSpPr>
        <p:grpSpPr>
          <a:xfrm>
            <a:off x="4571998" y="416845"/>
            <a:ext cx="6432293" cy="6055903"/>
            <a:chOff x="5187775" y="635000"/>
            <a:chExt cx="1791825" cy="1686975"/>
          </a:xfrm>
        </p:grpSpPr>
        <p:sp>
          <p:nvSpPr>
            <p:cNvPr id="4755" name="Google Shape;4755;p26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6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6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6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6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6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6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6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6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6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6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6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6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6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6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6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6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6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6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6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6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6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6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6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6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6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6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6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6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6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6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6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6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6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6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6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6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6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6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6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6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6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6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6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6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6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6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6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6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6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6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6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6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6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6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6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6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6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6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6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6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6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6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6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6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6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6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6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6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6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6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6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6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6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6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6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6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6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6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6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6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6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6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6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6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6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6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6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6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6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6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6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6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6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6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6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6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6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6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6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6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6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6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6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6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6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6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6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6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6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6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6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6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6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6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6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6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6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6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6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6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6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6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6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6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6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6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6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6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6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6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6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6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6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6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6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6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6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6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6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6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6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6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6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6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6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6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6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6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6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6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6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6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6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6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6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6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6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6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6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6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6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6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6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6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6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6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6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6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6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6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6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6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6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6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6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6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6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6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6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6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6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6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6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6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6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6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6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6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6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6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6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6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6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6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6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6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6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6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6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6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6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6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6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6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6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6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6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6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6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6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6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6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6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6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6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6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6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6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6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6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6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6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6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6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6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6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6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6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6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6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6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6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6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6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6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6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6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6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6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6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6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6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6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6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6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6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6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6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6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6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6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6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6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6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6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6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6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6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6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6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6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6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6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6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6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6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6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6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6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6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6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6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6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6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6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6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6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6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6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6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6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6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6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6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6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6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6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6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6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6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6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6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6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6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6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6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6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6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6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6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6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7" name="Google Shape;5057;p26"/>
          <p:cNvGrpSpPr/>
          <p:nvPr/>
        </p:nvGrpSpPr>
        <p:grpSpPr>
          <a:xfrm>
            <a:off x="7906817" y="416855"/>
            <a:ext cx="1048180" cy="245101"/>
            <a:chOff x="3504975" y="1233750"/>
            <a:chExt cx="324725" cy="75925"/>
          </a:xfrm>
        </p:grpSpPr>
        <p:sp>
          <p:nvSpPr>
            <p:cNvPr id="5058" name="Google Shape;5058;p26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6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6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1" name="Google Shape;5061;p26"/>
          <p:cNvGrpSpPr/>
          <p:nvPr/>
        </p:nvGrpSpPr>
        <p:grpSpPr>
          <a:xfrm>
            <a:off x="-3159408" y="-1622504"/>
            <a:ext cx="5958123" cy="5505660"/>
            <a:chOff x="407025" y="3490600"/>
            <a:chExt cx="1442575" cy="1333025"/>
          </a:xfrm>
        </p:grpSpPr>
        <p:sp>
          <p:nvSpPr>
            <p:cNvPr id="5062" name="Google Shape;5062;p26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6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6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6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6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6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8" name="Google Shape;5068;p26"/>
          <p:cNvGrpSpPr/>
          <p:nvPr/>
        </p:nvGrpSpPr>
        <p:grpSpPr>
          <a:xfrm>
            <a:off x="352417" y="3436345"/>
            <a:ext cx="2352860" cy="2352860"/>
            <a:chOff x="3413675" y="1416350"/>
            <a:chExt cx="685925" cy="685925"/>
          </a:xfrm>
        </p:grpSpPr>
        <p:sp>
          <p:nvSpPr>
            <p:cNvPr id="5069" name="Google Shape;5069;p26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6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6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6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6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6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5" name="Google Shape;5075;p26"/>
          <p:cNvSpPr/>
          <p:nvPr/>
        </p:nvSpPr>
        <p:spPr>
          <a:xfrm>
            <a:off x="-135928" y="277947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6" name="Google Shape;5076;p26"/>
          <p:cNvSpPr/>
          <p:nvPr/>
        </p:nvSpPr>
        <p:spPr>
          <a:xfrm flipH="1">
            <a:off x="3502210" y="4247127"/>
            <a:ext cx="1756869" cy="1273904"/>
          </a:xfrm>
          <a:custGeom>
            <a:avLst/>
            <a:gdLst/>
            <a:ahLst/>
            <a:cxnLst/>
            <a:rect l="l" t="t" r="r" b="b"/>
            <a:pathLst>
              <a:path w="16686" h="12099" extrusionOk="0">
                <a:moveTo>
                  <a:pt x="12988" y="1"/>
                </a:moveTo>
                <a:lnTo>
                  <a:pt x="1" y="12098"/>
                </a:lnTo>
                <a:lnTo>
                  <a:pt x="16686" y="8058"/>
                </a:lnTo>
                <a:lnTo>
                  <a:pt x="12988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"/>
              <a:buNone/>
              <a:defRPr sz="35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  <p:sldLayoutId id="2147483658" r:id="rId6"/>
    <p:sldLayoutId id="2147483662" r:id="rId7"/>
    <p:sldLayoutId id="2147483671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3" y="193965"/>
            <a:ext cx="5941929" cy="7204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390" y="93286"/>
            <a:ext cx="868245" cy="921793"/>
          </a:xfrm>
          <a:prstGeom prst="ellipse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7812" y="1898313"/>
            <a:ext cx="64742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MOTIVE :-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got bored of talking to the same old serious AI. So we thought, “Why not build 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multiple personalities — just like our friend group? Our goal was to make AI feel more human, relatable and fun.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17812" y="1052415"/>
            <a:ext cx="5856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udiowide "/>
              </a:rPr>
              <a:t>  </a:t>
            </a:r>
            <a:r>
              <a:rPr lang="en-US" sz="4000" u="sng" dirty="0">
                <a:solidFill>
                  <a:schemeClr val="accent6"/>
                </a:solidFill>
                <a:effectLst>
                  <a:outerShdw blurRad="76200" dist="50800" dir="5400000" sx="106000" sy="106000" algn="ctr" rotWithShape="0">
                    <a:srgbClr val="000000"/>
                  </a:outerShdw>
                </a:effectLst>
                <a:latin typeface="+mj-lt"/>
              </a:rPr>
              <a:t>AI</a:t>
            </a:r>
            <a:r>
              <a:rPr lang="en-US" sz="4000" u="sng" dirty="0">
                <a:solidFill>
                  <a:schemeClr val="tx2"/>
                </a:solidFill>
                <a:effectLst>
                  <a:outerShdw blurRad="76200" dist="50800" dir="5400000" sx="106000" sy="106000" algn="ctr" rotWithShape="0">
                    <a:srgbClr val="000000"/>
                  </a:outerShdw>
                </a:effectLst>
                <a:latin typeface="+mj-lt"/>
              </a:rPr>
              <a:t>CHAT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71779"/>
              </p:ext>
            </p:extLst>
          </p:nvPr>
        </p:nvGraphicFramePr>
        <p:xfrm>
          <a:off x="1396253" y="3544430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5898267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18753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ABHIMANYU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(U24CS053)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en-US" baseline="0" dirty="0"/>
                        <a:t>AAYUSH 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(U24CS058)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1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ROHIT</a:t>
                      </a:r>
                      <a:r>
                        <a:rPr lang="en-US" baseline="0" dirty="0"/>
                        <a:t> YADAV 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(U24CS050)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ANUJ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(U24CS044)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073077"/>
                  </a:ext>
                </a:extLst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9" y="130622"/>
            <a:ext cx="883523" cy="84712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96253" y="4390328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SUBMITTED TO </a:t>
            </a:r>
            <a:r>
              <a:rPr lang="en-US" dirty="0">
                <a:solidFill>
                  <a:schemeClr val="tx1"/>
                </a:solidFill>
              </a:rPr>
              <a:t>: MRS. RASHMI PANDEY</a:t>
            </a:r>
          </a:p>
        </p:txBody>
      </p:sp>
      <p:grpSp>
        <p:nvGrpSpPr>
          <p:cNvPr id="85" name="Google Shape;5087;p30"/>
          <p:cNvGrpSpPr/>
          <p:nvPr/>
        </p:nvGrpSpPr>
        <p:grpSpPr>
          <a:xfrm flipH="1">
            <a:off x="7878102" y="3748306"/>
            <a:ext cx="1180173" cy="1284044"/>
            <a:chOff x="713112" y="1531930"/>
            <a:chExt cx="1957962" cy="2079629"/>
          </a:xfrm>
        </p:grpSpPr>
        <p:sp>
          <p:nvSpPr>
            <p:cNvPr id="86" name="Google Shape;5088;p30"/>
            <p:cNvSpPr/>
            <p:nvPr/>
          </p:nvSpPr>
          <p:spPr>
            <a:xfrm>
              <a:off x="1349797" y="2629205"/>
              <a:ext cx="344252" cy="550168"/>
            </a:xfrm>
            <a:custGeom>
              <a:avLst/>
              <a:gdLst/>
              <a:ahLst/>
              <a:cxnLst/>
              <a:rect l="l" t="t" r="r" b="b"/>
              <a:pathLst>
                <a:path w="6072" h="9704" extrusionOk="0">
                  <a:moveTo>
                    <a:pt x="1394" y="1"/>
                  </a:moveTo>
                  <a:cubicBezTo>
                    <a:pt x="889" y="1"/>
                    <a:pt x="479" y="381"/>
                    <a:pt x="457" y="869"/>
                  </a:cubicBezTo>
                  <a:lnTo>
                    <a:pt x="23" y="8516"/>
                  </a:lnTo>
                  <a:cubicBezTo>
                    <a:pt x="0" y="9041"/>
                    <a:pt x="411" y="9474"/>
                    <a:pt x="913" y="9497"/>
                  </a:cubicBezTo>
                  <a:lnTo>
                    <a:pt x="4634" y="9703"/>
                  </a:lnTo>
                  <a:cubicBezTo>
                    <a:pt x="4648" y="9703"/>
                    <a:pt x="4663" y="9704"/>
                    <a:pt x="4678" y="9704"/>
                  </a:cubicBezTo>
                  <a:cubicBezTo>
                    <a:pt x="5183" y="9704"/>
                    <a:pt x="5593" y="9323"/>
                    <a:pt x="5615" y="8813"/>
                  </a:cubicBezTo>
                  <a:lnTo>
                    <a:pt x="6049" y="1189"/>
                  </a:lnTo>
                  <a:cubicBezTo>
                    <a:pt x="6072" y="664"/>
                    <a:pt x="5661" y="230"/>
                    <a:pt x="5159" y="207"/>
                  </a:cubicBezTo>
                  <a:lnTo>
                    <a:pt x="1438" y="2"/>
                  </a:lnTo>
                  <a:cubicBezTo>
                    <a:pt x="1423" y="1"/>
                    <a:pt x="1409" y="1"/>
                    <a:pt x="13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089;p30"/>
            <p:cNvSpPr/>
            <p:nvPr/>
          </p:nvSpPr>
          <p:spPr>
            <a:xfrm>
              <a:off x="1321336" y="3100341"/>
              <a:ext cx="380480" cy="50515"/>
            </a:xfrm>
            <a:custGeom>
              <a:avLst/>
              <a:gdLst/>
              <a:ahLst/>
              <a:cxnLst/>
              <a:rect l="l" t="t" r="r" b="b"/>
              <a:pathLst>
                <a:path w="6711" h="891" extrusionOk="0">
                  <a:moveTo>
                    <a:pt x="23" y="251"/>
                  </a:moveTo>
                  <a:lnTo>
                    <a:pt x="23" y="297"/>
                  </a:lnTo>
                  <a:cubicBezTo>
                    <a:pt x="0" y="434"/>
                    <a:pt x="114" y="548"/>
                    <a:pt x="251" y="548"/>
                  </a:cubicBezTo>
                  <a:lnTo>
                    <a:pt x="251" y="548"/>
                  </a:lnTo>
                  <a:lnTo>
                    <a:pt x="6437" y="891"/>
                  </a:lnTo>
                  <a:cubicBezTo>
                    <a:pt x="6574" y="891"/>
                    <a:pt x="6688" y="799"/>
                    <a:pt x="6688" y="639"/>
                  </a:cubicBezTo>
                  <a:lnTo>
                    <a:pt x="6688" y="639"/>
                  </a:lnTo>
                  <a:lnTo>
                    <a:pt x="6711" y="617"/>
                  </a:lnTo>
                  <a:cubicBezTo>
                    <a:pt x="6711" y="457"/>
                    <a:pt x="6597" y="343"/>
                    <a:pt x="6460" y="343"/>
                  </a:cubicBezTo>
                  <a:lnTo>
                    <a:pt x="6460" y="343"/>
                  </a:lnTo>
                  <a:lnTo>
                    <a:pt x="297" y="0"/>
                  </a:lnTo>
                  <a:cubicBezTo>
                    <a:pt x="297" y="0"/>
                    <a:pt x="274" y="0"/>
                    <a:pt x="274" y="0"/>
                  </a:cubicBezTo>
                  <a:lnTo>
                    <a:pt x="274" y="0"/>
                  </a:lnTo>
                  <a:cubicBezTo>
                    <a:pt x="137" y="0"/>
                    <a:pt x="23" y="114"/>
                    <a:pt x="23" y="251"/>
                  </a:cubicBezTo>
                </a:path>
              </a:pathLst>
            </a:custGeom>
            <a:solidFill>
              <a:srgbClr val="002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090;p30"/>
            <p:cNvSpPr/>
            <p:nvPr/>
          </p:nvSpPr>
          <p:spPr>
            <a:xfrm>
              <a:off x="1325191" y="3038203"/>
              <a:ext cx="379233" cy="50515"/>
            </a:xfrm>
            <a:custGeom>
              <a:avLst/>
              <a:gdLst/>
              <a:ahLst/>
              <a:cxnLst/>
              <a:rect l="l" t="t" r="r" b="b"/>
              <a:pathLst>
                <a:path w="6689" h="891" extrusionOk="0">
                  <a:moveTo>
                    <a:pt x="1" y="229"/>
                  </a:moveTo>
                  <a:lnTo>
                    <a:pt x="1" y="275"/>
                  </a:lnTo>
                  <a:cubicBezTo>
                    <a:pt x="1" y="412"/>
                    <a:pt x="115" y="549"/>
                    <a:pt x="252" y="549"/>
                  </a:cubicBezTo>
                  <a:lnTo>
                    <a:pt x="252" y="549"/>
                  </a:lnTo>
                  <a:lnTo>
                    <a:pt x="6414" y="891"/>
                  </a:lnTo>
                  <a:cubicBezTo>
                    <a:pt x="6551" y="891"/>
                    <a:pt x="6688" y="777"/>
                    <a:pt x="6688" y="640"/>
                  </a:cubicBezTo>
                  <a:lnTo>
                    <a:pt x="6688" y="640"/>
                  </a:lnTo>
                  <a:lnTo>
                    <a:pt x="6688" y="594"/>
                  </a:lnTo>
                  <a:cubicBezTo>
                    <a:pt x="6688" y="457"/>
                    <a:pt x="6597" y="343"/>
                    <a:pt x="6437" y="320"/>
                  </a:cubicBezTo>
                  <a:lnTo>
                    <a:pt x="6437" y="320"/>
                  </a:lnTo>
                  <a:lnTo>
                    <a:pt x="274" y="1"/>
                  </a:lnTo>
                  <a:cubicBezTo>
                    <a:pt x="274" y="1"/>
                    <a:pt x="274" y="1"/>
                    <a:pt x="274" y="1"/>
                  </a:cubicBezTo>
                  <a:lnTo>
                    <a:pt x="274" y="1"/>
                  </a:lnTo>
                  <a:cubicBezTo>
                    <a:pt x="138" y="1"/>
                    <a:pt x="23" y="92"/>
                    <a:pt x="1" y="229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091;p30"/>
            <p:cNvSpPr/>
            <p:nvPr/>
          </p:nvSpPr>
          <p:spPr>
            <a:xfrm>
              <a:off x="1329103" y="2974818"/>
              <a:ext cx="379176" cy="50515"/>
            </a:xfrm>
            <a:custGeom>
              <a:avLst/>
              <a:gdLst/>
              <a:ahLst/>
              <a:cxnLst/>
              <a:rect l="l" t="t" r="r" b="b"/>
              <a:pathLst>
                <a:path w="6688" h="891" extrusionOk="0">
                  <a:moveTo>
                    <a:pt x="0" y="251"/>
                  </a:moveTo>
                  <a:lnTo>
                    <a:pt x="0" y="297"/>
                  </a:lnTo>
                  <a:cubicBezTo>
                    <a:pt x="0" y="434"/>
                    <a:pt x="91" y="548"/>
                    <a:pt x="251" y="548"/>
                  </a:cubicBezTo>
                  <a:lnTo>
                    <a:pt x="251" y="548"/>
                  </a:lnTo>
                  <a:lnTo>
                    <a:pt x="6414" y="890"/>
                  </a:lnTo>
                  <a:cubicBezTo>
                    <a:pt x="6551" y="890"/>
                    <a:pt x="6665" y="799"/>
                    <a:pt x="6688" y="639"/>
                  </a:cubicBezTo>
                  <a:lnTo>
                    <a:pt x="6688" y="639"/>
                  </a:lnTo>
                  <a:lnTo>
                    <a:pt x="6688" y="617"/>
                  </a:lnTo>
                  <a:cubicBezTo>
                    <a:pt x="6688" y="457"/>
                    <a:pt x="6574" y="343"/>
                    <a:pt x="6437" y="343"/>
                  </a:cubicBezTo>
                  <a:lnTo>
                    <a:pt x="6437" y="343"/>
                  </a:lnTo>
                  <a:lnTo>
                    <a:pt x="274" y="0"/>
                  </a:lnTo>
                  <a:cubicBezTo>
                    <a:pt x="274" y="0"/>
                    <a:pt x="274" y="0"/>
                    <a:pt x="251" y="0"/>
                  </a:cubicBezTo>
                  <a:lnTo>
                    <a:pt x="251" y="0"/>
                  </a:lnTo>
                  <a:cubicBezTo>
                    <a:pt x="114" y="0"/>
                    <a:pt x="0" y="114"/>
                    <a:pt x="0" y="251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092;p30"/>
            <p:cNvSpPr/>
            <p:nvPr/>
          </p:nvSpPr>
          <p:spPr>
            <a:xfrm>
              <a:off x="1331655" y="2912680"/>
              <a:ext cx="380537" cy="50515"/>
            </a:xfrm>
            <a:custGeom>
              <a:avLst/>
              <a:gdLst/>
              <a:ahLst/>
              <a:cxnLst/>
              <a:rect l="l" t="t" r="r" b="b"/>
              <a:pathLst>
                <a:path w="6712" h="891" extrusionOk="0">
                  <a:moveTo>
                    <a:pt x="24" y="229"/>
                  </a:moveTo>
                  <a:lnTo>
                    <a:pt x="24" y="275"/>
                  </a:lnTo>
                  <a:cubicBezTo>
                    <a:pt x="1" y="412"/>
                    <a:pt x="115" y="548"/>
                    <a:pt x="252" y="548"/>
                  </a:cubicBezTo>
                  <a:lnTo>
                    <a:pt x="252" y="548"/>
                  </a:lnTo>
                  <a:lnTo>
                    <a:pt x="6415" y="891"/>
                  </a:lnTo>
                  <a:cubicBezTo>
                    <a:pt x="6574" y="891"/>
                    <a:pt x="6688" y="777"/>
                    <a:pt x="6688" y="640"/>
                  </a:cubicBezTo>
                  <a:lnTo>
                    <a:pt x="6688" y="640"/>
                  </a:lnTo>
                  <a:lnTo>
                    <a:pt x="6688" y="594"/>
                  </a:lnTo>
                  <a:cubicBezTo>
                    <a:pt x="6711" y="457"/>
                    <a:pt x="6597" y="343"/>
                    <a:pt x="6460" y="320"/>
                  </a:cubicBezTo>
                  <a:lnTo>
                    <a:pt x="6460" y="320"/>
                  </a:lnTo>
                  <a:lnTo>
                    <a:pt x="297" y="1"/>
                  </a:lnTo>
                  <a:lnTo>
                    <a:pt x="275" y="1"/>
                  </a:lnTo>
                  <a:lnTo>
                    <a:pt x="275" y="1"/>
                  </a:lnTo>
                  <a:cubicBezTo>
                    <a:pt x="138" y="1"/>
                    <a:pt x="24" y="92"/>
                    <a:pt x="24" y="22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093;p30"/>
            <p:cNvSpPr/>
            <p:nvPr/>
          </p:nvSpPr>
          <p:spPr>
            <a:xfrm>
              <a:off x="1335567" y="2849295"/>
              <a:ext cx="379176" cy="50515"/>
            </a:xfrm>
            <a:custGeom>
              <a:avLst/>
              <a:gdLst/>
              <a:ahLst/>
              <a:cxnLst/>
              <a:rect l="l" t="t" r="r" b="b"/>
              <a:pathLst>
                <a:path w="6688" h="891" extrusionOk="0">
                  <a:moveTo>
                    <a:pt x="0" y="251"/>
                  </a:moveTo>
                  <a:lnTo>
                    <a:pt x="0" y="297"/>
                  </a:lnTo>
                  <a:cubicBezTo>
                    <a:pt x="0" y="434"/>
                    <a:pt x="114" y="548"/>
                    <a:pt x="251" y="548"/>
                  </a:cubicBezTo>
                  <a:lnTo>
                    <a:pt x="251" y="548"/>
                  </a:lnTo>
                  <a:lnTo>
                    <a:pt x="6414" y="890"/>
                  </a:lnTo>
                  <a:cubicBezTo>
                    <a:pt x="6551" y="890"/>
                    <a:pt x="6688" y="799"/>
                    <a:pt x="6688" y="639"/>
                  </a:cubicBezTo>
                  <a:lnTo>
                    <a:pt x="6688" y="639"/>
                  </a:lnTo>
                  <a:lnTo>
                    <a:pt x="6688" y="617"/>
                  </a:lnTo>
                  <a:cubicBezTo>
                    <a:pt x="6688" y="457"/>
                    <a:pt x="6597" y="343"/>
                    <a:pt x="6437" y="343"/>
                  </a:cubicBezTo>
                  <a:lnTo>
                    <a:pt x="6437" y="343"/>
                  </a:lnTo>
                  <a:lnTo>
                    <a:pt x="274" y="0"/>
                  </a:lnTo>
                  <a:cubicBezTo>
                    <a:pt x="274" y="0"/>
                    <a:pt x="274" y="0"/>
                    <a:pt x="274" y="0"/>
                  </a:cubicBezTo>
                  <a:lnTo>
                    <a:pt x="274" y="0"/>
                  </a:lnTo>
                  <a:cubicBezTo>
                    <a:pt x="137" y="0"/>
                    <a:pt x="23" y="114"/>
                    <a:pt x="0" y="251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094;p30"/>
            <p:cNvSpPr/>
            <p:nvPr/>
          </p:nvSpPr>
          <p:spPr>
            <a:xfrm>
              <a:off x="1339422" y="2787158"/>
              <a:ext cx="379233" cy="50515"/>
            </a:xfrm>
            <a:custGeom>
              <a:avLst/>
              <a:gdLst/>
              <a:ahLst/>
              <a:cxnLst/>
              <a:rect l="l" t="t" r="r" b="b"/>
              <a:pathLst>
                <a:path w="6689" h="891" extrusionOk="0">
                  <a:moveTo>
                    <a:pt x="1" y="229"/>
                  </a:moveTo>
                  <a:lnTo>
                    <a:pt x="1" y="275"/>
                  </a:lnTo>
                  <a:cubicBezTo>
                    <a:pt x="1" y="411"/>
                    <a:pt x="92" y="548"/>
                    <a:pt x="252" y="548"/>
                  </a:cubicBezTo>
                  <a:lnTo>
                    <a:pt x="252" y="548"/>
                  </a:lnTo>
                  <a:lnTo>
                    <a:pt x="6415" y="891"/>
                  </a:lnTo>
                  <a:cubicBezTo>
                    <a:pt x="6551" y="891"/>
                    <a:pt x="6666" y="777"/>
                    <a:pt x="6688" y="640"/>
                  </a:cubicBezTo>
                  <a:lnTo>
                    <a:pt x="6688" y="640"/>
                  </a:lnTo>
                  <a:lnTo>
                    <a:pt x="6688" y="594"/>
                  </a:lnTo>
                  <a:cubicBezTo>
                    <a:pt x="6688" y="457"/>
                    <a:pt x="6574" y="343"/>
                    <a:pt x="6437" y="320"/>
                  </a:cubicBezTo>
                  <a:lnTo>
                    <a:pt x="6437" y="320"/>
                  </a:lnTo>
                  <a:lnTo>
                    <a:pt x="275" y="1"/>
                  </a:lnTo>
                  <a:cubicBezTo>
                    <a:pt x="275" y="1"/>
                    <a:pt x="252" y="1"/>
                    <a:pt x="252" y="1"/>
                  </a:cubicBezTo>
                  <a:lnTo>
                    <a:pt x="252" y="1"/>
                  </a:lnTo>
                  <a:cubicBezTo>
                    <a:pt x="115" y="1"/>
                    <a:pt x="1" y="92"/>
                    <a:pt x="1" y="22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095;p30"/>
            <p:cNvSpPr/>
            <p:nvPr/>
          </p:nvSpPr>
          <p:spPr>
            <a:xfrm>
              <a:off x="1342030" y="2723773"/>
              <a:ext cx="380480" cy="50515"/>
            </a:xfrm>
            <a:custGeom>
              <a:avLst/>
              <a:gdLst/>
              <a:ahLst/>
              <a:cxnLst/>
              <a:rect l="l" t="t" r="r" b="b"/>
              <a:pathLst>
                <a:path w="6711" h="891" extrusionOk="0">
                  <a:moveTo>
                    <a:pt x="23" y="251"/>
                  </a:moveTo>
                  <a:lnTo>
                    <a:pt x="0" y="297"/>
                  </a:lnTo>
                  <a:cubicBezTo>
                    <a:pt x="0" y="434"/>
                    <a:pt x="114" y="548"/>
                    <a:pt x="251" y="548"/>
                  </a:cubicBezTo>
                  <a:lnTo>
                    <a:pt x="251" y="548"/>
                  </a:lnTo>
                  <a:lnTo>
                    <a:pt x="6414" y="890"/>
                  </a:lnTo>
                  <a:cubicBezTo>
                    <a:pt x="6551" y="890"/>
                    <a:pt x="6688" y="799"/>
                    <a:pt x="6688" y="639"/>
                  </a:cubicBezTo>
                  <a:lnTo>
                    <a:pt x="6688" y="639"/>
                  </a:lnTo>
                  <a:lnTo>
                    <a:pt x="6688" y="616"/>
                  </a:lnTo>
                  <a:cubicBezTo>
                    <a:pt x="6711" y="457"/>
                    <a:pt x="6597" y="343"/>
                    <a:pt x="6460" y="343"/>
                  </a:cubicBezTo>
                  <a:lnTo>
                    <a:pt x="6460" y="343"/>
                  </a:lnTo>
                  <a:lnTo>
                    <a:pt x="274" y="0"/>
                  </a:lnTo>
                  <a:cubicBezTo>
                    <a:pt x="274" y="0"/>
                    <a:pt x="274" y="0"/>
                    <a:pt x="274" y="0"/>
                  </a:cubicBezTo>
                  <a:lnTo>
                    <a:pt x="274" y="0"/>
                  </a:lnTo>
                  <a:cubicBezTo>
                    <a:pt x="137" y="0"/>
                    <a:pt x="23" y="114"/>
                    <a:pt x="23" y="251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096;p30"/>
            <p:cNvSpPr/>
            <p:nvPr/>
          </p:nvSpPr>
          <p:spPr>
            <a:xfrm>
              <a:off x="1345885" y="2661635"/>
              <a:ext cx="379233" cy="50515"/>
            </a:xfrm>
            <a:custGeom>
              <a:avLst/>
              <a:gdLst/>
              <a:ahLst/>
              <a:cxnLst/>
              <a:rect l="l" t="t" r="r" b="b"/>
              <a:pathLst>
                <a:path w="6689" h="891" extrusionOk="0">
                  <a:moveTo>
                    <a:pt x="1" y="229"/>
                  </a:moveTo>
                  <a:lnTo>
                    <a:pt x="1" y="274"/>
                  </a:lnTo>
                  <a:cubicBezTo>
                    <a:pt x="1" y="411"/>
                    <a:pt x="115" y="548"/>
                    <a:pt x="252" y="548"/>
                  </a:cubicBezTo>
                  <a:lnTo>
                    <a:pt x="252" y="548"/>
                  </a:lnTo>
                  <a:lnTo>
                    <a:pt x="6415" y="891"/>
                  </a:lnTo>
                  <a:cubicBezTo>
                    <a:pt x="6552" y="891"/>
                    <a:pt x="6666" y="777"/>
                    <a:pt x="6689" y="640"/>
                  </a:cubicBezTo>
                  <a:lnTo>
                    <a:pt x="6689" y="640"/>
                  </a:lnTo>
                  <a:lnTo>
                    <a:pt x="6689" y="594"/>
                  </a:lnTo>
                  <a:cubicBezTo>
                    <a:pt x="6689" y="457"/>
                    <a:pt x="6574" y="343"/>
                    <a:pt x="6437" y="320"/>
                  </a:cubicBezTo>
                  <a:lnTo>
                    <a:pt x="6437" y="320"/>
                  </a:lnTo>
                  <a:lnTo>
                    <a:pt x="275" y="1"/>
                  </a:lnTo>
                  <a:cubicBezTo>
                    <a:pt x="275" y="1"/>
                    <a:pt x="275" y="1"/>
                    <a:pt x="252" y="1"/>
                  </a:cubicBezTo>
                  <a:lnTo>
                    <a:pt x="252" y="1"/>
                  </a:lnTo>
                  <a:cubicBezTo>
                    <a:pt x="138" y="1"/>
                    <a:pt x="24" y="92"/>
                    <a:pt x="1" y="229"/>
                  </a:cubicBezTo>
                  <a:close/>
                </a:path>
              </a:pathLst>
            </a:custGeom>
            <a:solidFill>
              <a:srgbClr val="002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097;p30"/>
            <p:cNvSpPr/>
            <p:nvPr/>
          </p:nvSpPr>
          <p:spPr>
            <a:xfrm>
              <a:off x="1303194" y="2547735"/>
              <a:ext cx="441314" cy="416765"/>
            </a:xfrm>
            <a:custGeom>
              <a:avLst/>
              <a:gdLst/>
              <a:ahLst/>
              <a:cxnLst/>
              <a:rect l="l" t="t" r="r" b="b"/>
              <a:pathLst>
                <a:path w="7784" h="7351" extrusionOk="0">
                  <a:moveTo>
                    <a:pt x="6597" y="7351"/>
                  </a:moveTo>
                  <a:cubicBezTo>
                    <a:pt x="6597" y="7351"/>
                    <a:pt x="4862" y="5570"/>
                    <a:pt x="5022" y="3904"/>
                  </a:cubicBezTo>
                  <a:cubicBezTo>
                    <a:pt x="5045" y="3790"/>
                    <a:pt x="5068" y="3676"/>
                    <a:pt x="5091" y="3562"/>
                  </a:cubicBezTo>
                  <a:cubicBezTo>
                    <a:pt x="5593" y="1804"/>
                    <a:pt x="2580" y="6849"/>
                    <a:pt x="1" y="4269"/>
                  </a:cubicBezTo>
                  <a:lnTo>
                    <a:pt x="6323" y="1"/>
                  </a:lnTo>
                  <a:lnTo>
                    <a:pt x="7784" y="5776"/>
                  </a:lnTo>
                  <a:cubicBezTo>
                    <a:pt x="7784" y="5776"/>
                    <a:pt x="6346" y="6301"/>
                    <a:pt x="6597" y="735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098;p30"/>
            <p:cNvSpPr/>
            <p:nvPr/>
          </p:nvSpPr>
          <p:spPr>
            <a:xfrm>
              <a:off x="713112" y="1531930"/>
              <a:ext cx="1957962" cy="1766446"/>
            </a:xfrm>
            <a:custGeom>
              <a:avLst/>
              <a:gdLst/>
              <a:ahLst/>
              <a:cxnLst/>
              <a:rect l="l" t="t" r="r" b="b"/>
              <a:pathLst>
                <a:path w="34535" h="31157" extrusionOk="0">
                  <a:moveTo>
                    <a:pt x="15065" y="0"/>
                  </a:moveTo>
                  <a:cubicBezTo>
                    <a:pt x="14312" y="23"/>
                    <a:pt x="13558" y="114"/>
                    <a:pt x="12805" y="251"/>
                  </a:cubicBezTo>
                  <a:lnTo>
                    <a:pt x="12805" y="251"/>
                  </a:lnTo>
                  <a:cubicBezTo>
                    <a:pt x="6642" y="1415"/>
                    <a:pt x="480" y="6391"/>
                    <a:pt x="137" y="12508"/>
                  </a:cubicBezTo>
                  <a:lnTo>
                    <a:pt x="137" y="12508"/>
                  </a:lnTo>
                  <a:cubicBezTo>
                    <a:pt x="0" y="15110"/>
                    <a:pt x="753" y="18717"/>
                    <a:pt x="2557" y="20840"/>
                  </a:cubicBezTo>
                  <a:lnTo>
                    <a:pt x="2557" y="20840"/>
                  </a:lnTo>
                  <a:cubicBezTo>
                    <a:pt x="8126" y="27459"/>
                    <a:pt x="16001" y="19721"/>
                    <a:pt x="16001" y="19721"/>
                  </a:cubicBezTo>
                  <a:lnTo>
                    <a:pt x="16001" y="19721"/>
                  </a:lnTo>
                  <a:cubicBezTo>
                    <a:pt x="17644" y="31157"/>
                    <a:pt x="31750" y="30837"/>
                    <a:pt x="31750" y="30837"/>
                  </a:cubicBezTo>
                  <a:lnTo>
                    <a:pt x="31750" y="30837"/>
                  </a:lnTo>
                  <a:lnTo>
                    <a:pt x="31225" y="26249"/>
                  </a:lnTo>
                  <a:cubicBezTo>
                    <a:pt x="32914" y="25884"/>
                    <a:pt x="31750" y="24400"/>
                    <a:pt x="31750" y="24400"/>
                  </a:cubicBezTo>
                  <a:lnTo>
                    <a:pt x="31750" y="24400"/>
                  </a:lnTo>
                  <a:cubicBezTo>
                    <a:pt x="33165" y="23579"/>
                    <a:pt x="31864" y="22734"/>
                    <a:pt x="31864" y="22734"/>
                  </a:cubicBezTo>
                  <a:lnTo>
                    <a:pt x="31864" y="22734"/>
                  </a:lnTo>
                  <a:cubicBezTo>
                    <a:pt x="31613" y="21593"/>
                    <a:pt x="33873" y="21524"/>
                    <a:pt x="33873" y="21524"/>
                  </a:cubicBezTo>
                  <a:lnTo>
                    <a:pt x="33873" y="21524"/>
                  </a:lnTo>
                  <a:cubicBezTo>
                    <a:pt x="34535" y="21159"/>
                    <a:pt x="34535" y="20155"/>
                    <a:pt x="33873" y="19036"/>
                  </a:cubicBezTo>
                  <a:lnTo>
                    <a:pt x="33873" y="19036"/>
                  </a:lnTo>
                  <a:cubicBezTo>
                    <a:pt x="33234" y="17918"/>
                    <a:pt x="31613" y="13467"/>
                    <a:pt x="31613" y="13467"/>
                  </a:cubicBezTo>
                  <a:lnTo>
                    <a:pt x="31613" y="13467"/>
                  </a:lnTo>
                  <a:cubicBezTo>
                    <a:pt x="33051" y="12851"/>
                    <a:pt x="31613" y="11002"/>
                    <a:pt x="31613" y="11002"/>
                  </a:cubicBezTo>
                  <a:lnTo>
                    <a:pt x="31613" y="11002"/>
                  </a:lnTo>
                  <a:cubicBezTo>
                    <a:pt x="30518" y="9564"/>
                    <a:pt x="29924" y="7738"/>
                    <a:pt x="28760" y="6277"/>
                  </a:cubicBezTo>
                  <a:lnTo>
                    <a:pt x="28760" y="6277"/>
                  </a:lnTo>
                  <a:cubicBezTo>
                    <a:pt x="25610" y="2374"/>
                    <a:pt x="20771" y="0"/>
                    <a:pt x="15613" y="0"/>
                  </a:cubicBezTo>
                  <a:lnTo>
                    <a:pt x="15613" y="0"/>
                  </a:lnTo>
                  <a:cubicBezTo>
                    <a:pt x="15430" y="0"/>
                    <a:pt x="15247" y="0"/>
                    <a:pt x="15065" y="0"/>
                  </a:cubicBezTo>
                </a:path>
              </a:pathLst>
            </a:custGeom>
            <a:gradFill>
              <a:gsLst>
                <a:gs pos="0">
                  <a:srgbClr val="00E0FF">
                    <a:alpha val="25490"/>
                  </a:srgbClr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099;p30"/>
            <p:cNvSpPr/>
            <p:nvPr/>
          </p:nvSpPr>
          <p:spPr>
            <a:xfrm>
              <a:off x="713112" y="1997793"/>
              <a:ext cx="1800123" cy="1282498"/>
            </a:xfrm>
            <a:custGeom>
              <a:avLst/>
              <a:gdLst/>
              <a:ahLst/>
              <a:cxnLst/>
              <a:rect l="l" t="t" r="r" b="b"/>
              <a:pathLst>
                <a:path w="31751" h="22621" extrusionOk="0">
                  <a:moveTo>
                    <a:pt x="1370" y="0"/>
                  </a:moveTo>
                  <a:lnTo>
                    <a:pt x="1370" y="0"/>
                  </a:lnTo>
                  <a:cubicBezTo>
                    <a:pt x="662" y="1324"/>
                    <a:pt x="228" y="2762"/>
                    <a:pt x="160" y="4291"/>
                  </a:cubicBezTo>
                  <a:cubicBezTo>
                    <a:pt x="0" y="6893"/>
                    <a:pt x="753" y="10500"/>
                    <a:pt x="2557" y="12623"/>
                  </a:cubicBezTo>
                  <a:cubicBezTo>
                    <a:pt x="4225" y="14606"/>
                    <a:pt x="6101" y="15300"/>
                    <a:pt x="7909" y="15300"/>
                  </a:cubicBezTo>
                  <a:cubicBezTo>
                    <a:pt x="12138" y="15300"/>
                    <a:pt x="16001" y="11504"/>
                    <a:pt x="16001" y="11504"/>
                  </a:cubicBezTo>
                  <a:cubicBezTo>
                    <a:pt x="17557" y="22334"/>
                    <a:pt x="30292" y="22621"/>
                    <a:pt x="31636" y="22621"/>
                  </a:cubicBezTo>
                  <a:cubicBezTo>
                    <a:pt x="31711" y="22621"/>
                    <a:pt x="31750" y="22620"/>
                    <a:pt x="31750" y="22620"/>
                  </a:cubicBezTo>
                  <a:lnTo>
                    <a:pt x="31682" y="22118"/>
                  </a:lnTo>
                  <a:cubicBezTo>
                    <a:pt x="29605" y="22095"/>
                    <a:pt x="17758" y="21433"/>
                    <a:pt x="16252" y="11002"/>
                  </a:cubicBezTo>
                  <a:cubicBezTo>
                    <a:pt x="16252" y="11002"/>
                    <a:pt x="12387" y="14788"/>
                    <a:pt x="8158" y="14788"/>
                  </a:cubicBezTo>
                  <a:cubicBezTo>
                    <a:pt x="6350" y="14788"/>
                    <a:pt x="4476" y="14096"/>
                    <a:pt x="2808" y="12120"/>
                  </a:cubicBezTo>
                  <a:cubicBezTo>
                    <a:pt x="1005" y="9998"/>
                    <a:pt x="274" y="6391"/>
                    <a:pt x="411" y="3766"/>
                  </a:cubicBezTo>
                  <a:cubicBezTo>
                    <a:pt x="480" y="2443"/>
                    <a:pt x="822" y="1187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100;p30"/>
            <p:cNvSpPr/>
            <p:nvPr/>
          </p:nvSpPr>
          <p:spPr>
            <a:xfrm>
              <a:off x="2533872" y="2714701"/>
              <a:ext cx="126883" cy="67354"/>
            </a:xfrm>
            <a:custGeom>
              <a:avLst/>
              <a:gdLst/>
              <a:ahLst/>
              <a:cxnLst/>
              <a:rect l="l" t="t" r="r" b="b"/>
              <a:pathLst>
                <a:path w="2238" h="1188" extrusionOk="0">
                  <a:moveTo>
                    <a:pt x="2237" y="0"/>
                  </a:moveTo>
                  <a:lnTo>
                    <a:pt x="2237" y="0"/>
                  </a:lnTo>
                  <a:cubicBezTo>
                    <a:pt x="2169" y="69"/>
                    <a:pt x="2100" y="115"/>
                    <a:pt x="2032" y="160"/>
                  </a:cubicBezTo>
                  <a:cubicBezTo>
                    <a:pt x="2032" y="160"/>
                    <a:pt x="0" y="229"/>
                    <a:pt x="0" y="1187"/>
                  </a:cubicBezTo>
                  <a:cubicBezTo>
                    <a:pt x="548" y="708"/>
                    <a:pt x="1758" y="662"/>
                    <a:pt x="1758" y="662"/>
                  </a:cubicBezTo>
                  <a:cubicBezTo>
                    <a:pt x="2009" y="525"/>
                    <a:pt x="2169" y="297"/>
                    <a:pt x="22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101;p30"/>
            <p:cNvSpPr/>
            <p:nvPr/>
          </p:nvSpPr>
          <p:spPr>
            <a:xfrm>
              <a:off x="2489877" y="2926911"/>
              <a:ext cx="49211" cy="76425"/>
            </a:xfrm>
            <a:custGeom>
              <a:avLst/>
              <a:gdLst/>
              <a:ahLst/>
              <a:cxnLst/>
              <a:rect l="l" t="t" r="r" b="b"/>
              <a:pathLst>
                <a:path w="868" h="1348" extrusionOk="0">
                  <a:moveTo>
                    <a:pt x="411" y="1"/>
                  </a:moveTo>
                  <a:cubicBezTo>
                    <a:pt x="320" y="92"/>
                    <a:pt x="183" y="206"/>
                    <a:pt x="0" y="297"/>
                  </a:cubicBezTo>
                  <a:cubicBezTo>
                    <a:pt x="0" y="297"/>
                    <a:pt x="434" y="845"/>
                    <a:pt x="411" y="1347"/>
                  </a:cubicBezTo>
                  <a:cubicBezTo>
                    <a:pt x="868" y="937"/>
                    <a:pt x="594" y="320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102;p30"/>
            <p:cNvSpPr/>
            <p:nvPr/>
          </p:nvSpPr>
          <p:spPr>
            <a:xfrm>
              <a:off x="2351428" y="2820834"/>
              <a:ext cx="242031" cy="94511"/>
            </a:xfrm>
            <a:custGeom>
              <a:avLst/>
              <a:gdLst/>
              <a:ahLst/>
              <a:cxnLst/>
              <a:rect l="l" t="t" r="r" b="b"/>
              <a:pathLst>
                <a:path w="4269" h="1667" extrusionOk="0">
                  <a:moveTo>
                    <a:pt x="2967" y="0"/>
                  </a:moveTo>
                  <a:cubicBezTo>
                    <a:pt x="2967" y="0"/>
                    <a:pt x="1598" y="1119"/>
                    <a:pt x="936" y="1278"/>
                  </a:cubicBezTo>
                  <a:cubicBezTo>
                    <a:pt x="817" y="1307"/>
                    <a:pt x="716" y="1319"/>
                    <a:pt x="630" y="1319"/>
                  </a:cubicBezTo>
                  <a:cubicBezTo>
                    <a:pt x="237" y="1319"/>
                    <a:pt x="160" y="1073"/>
                    <a:pt x="160" y="1073"/>
                  </a:cubicBezTo>
                  <a:lnTo>
                    <a:pt x="160" y="1073"/>
                  </a:lnTo>
                  <a:cubicBezTo>
                    <a:pt x="0" y="1370"/>
                    <a:pt x="297" y="1666"/>
                    <a:pt x="297" y="1666"/>
                  </a:cubicBezTo>
                  <a:lnTo>
                    <a:pt x="2853" y="1666"/>
                  </a:lnTo>
                  <a:cubicBezTo>
                    <a:pt x="4268" y="822"/>
                    <a:pt x="3013" y="46"/>
                    <a:pt x="29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103;p30"/>
            <p:cNvSpPr/>
            <p:nvPr/>
          </p:nvSpPr>
          <p:spPr>
            <a:xfrm>
              <a:off x="770034" y="1612154"/>
              <a:ext cx="1251429" cy="1376951"/>
            </a:xfrm>
            <a:custGeom>
              <a:avLst/>
              <a:gdLst/>
              <a:ahLst/>
              <a:cxnLst/>
              <a:rect l="l" t="t" r="r" b="b"/>
              <a:pathLst>
                <a:path w="22073" h="24287" extrusionOk="0">
                  <a:moveTo>
                    <a:pt x="11345" y="137"/>
                  </a:moveTo>
                  <a:cubicBezTo>
                    <a:pt x="5889" y="1187"/>
                    <a:pt x="411" y="5592"/>
                    <a:pt x="115" y="11002"/>
                  </a:cubicBezTo>
                  <a:lnTo>
                    <a:pt x="115" y="11002"/>
                  </a:lnTo>
                  <a:cubicBezTo>
                    <a:pt x="1" y="13330"/>
                    <a:pt x="662" y="16526"/>
                    <a:pt x="2260" y="18397"/>
                  </a:cubicBezTo>
                  <a:lnTo>
                    <a:pt x="2260" y="18397"/>
                  </a:lnTo>
                  <a:cubicBezTo>
                    <a:pt x="7190" y="24286"/>
                    <a:pt x="14175" y="17416"/>
                    <a:pt x="14175" y="17416"/>
                  </a:cubicBezTo>
                  <a:lnTo>
                    <a:pt x="14175" y="17416"/>
                  </a:lnTo>
                  <a:cubicBezTo>
                    <a:pt x="14198" y="17462"/>
                    <a:pt x="22073" y="776"/>
                    <a:pt x="12281" y="0"/>
                  </a:cubicBezTo>
                  <a:lnTo>
                    <a:pt x="12281" y="0"/>
                  </a:lnTo>
                  <a:cubicBezTo>
                    <a:pt x="12235" y="0"/>
                    <a:pt x="12212" y="0"/>
                    <a:pt x="12189" y="0"/>
                  </a:cubicBezTo>
                  <a:lnTo>
                    <a:pt x="12189" y="0"/>
                  </a:lnTo>
                  <a:cubicBezTo>
                    <a:pt x="11892" y="0"/>
                    <a:pt x="11619" y="92"/>
                    <a:pt x="11345" y="137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104;p30"/>
            <p:cNvSpPr/>
            <p:nvPr/>
          </p:nvSpPr>
          <p:spPr>
            <a:xfrm>
              <a:off x="859329" y="1707912"/>
              <a:ext cx="1019773" cy="1281194"/>
            </a:xfrm>
            <a:custGeom>
              <a:avLst/>
              <a:gdLst/>
              <a:ahLst/>
              <a:cxnLst/>
              <a:rect l="l" t="t" r="r" b="b"/>
              <a:pathLst>
                <a:path w="17987" h="22598" extrusionOk="0">
                  <a:moveTo>
                    <a:pt x="14358" y="0"/>
                  </a:moveTo>
                  <a:cubicBezTo>
                    <a:pt x="15773" y="2694"/>
                    <a:pt x="15019" y="6300"/>
                    <a:pt x="14243" y="9062"/>
                  </a:cubicBezTo>
                  <a:cubicBezTo>
                    <a:pt x="13422" y="12075"/>
                    <a:pt x="12075" y="15134"/>
                    <a:pt x="9382" y="16891"/>
                  </a:cubicBezTo>
                  <a:cubicBezTo>
                    <a:pt x="6437" y="18831"/>
                    <a:pt x="2511" y="18740"/>
                    <a:pt x="160" y="15955"/>
                  </a:cubicBezTo>
                  <a:cubicBezTo>
                    <a:pt x="115" y="15887"/>
                    <a:pt x="46" y="15795"/>
                    <a:pt x="0" y="15727"/>
                  </a:cubicBezTo>
                  <a:cubicBezTo>
                    <a:pt x="206" y="16092"/>
                    <a:pt x="434" y="16412"/>
                    <a:pt x="685" y="16708"/>
                  </a:cubicBezTo>
                  <a:cubicBezTo>
                    <a:pt x="5615" y="22597"/>
                    <a:pt x="12600" y="15727"/>
                    <a:pt x="12600" y="15727"/>
                  </a:cubicBezTo>
                  <a:cubicBezTo>
                    <a:pt x="12623" y="15773"/>
                    <a:pt x="17987" y="4406"/>
                    <a:pt x="14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105;p30"/>
            <p:cNvSpPr/>
            <p:nvPr/>
          </p:nvSpPr>
          <p:spPr>
            <a:xfrm>
              <a:off x="819188" y="1634151"/>
              <a:ext cx="702735" cy="640597"/>
            </a:xfrm>
            <a:custGeom>
              <a:avLst/>
              <a:gdLst/>
              <a:ahLst/>
              <a:cxnLst/>
              <a:rect l="l" t="t" r="r" b="b"/>
              <a:pathLst>
                <a:path w="12395" h="11299" extrusionOk="0">
                  <a:moveTo>
                    <a:pt x="12395" y="891"/>
                  </a:moveTo>
                  <a:cubicBezTo>
                    <a:pt x="9724" y="0"/>
                    <a:pt x="6255" y="1849"/>
                    <a:pt x="4178" y="3447"/>
                  </a:cubicBezTo>
                  <a:cubicBezTo>
                    <a:pt x="1964" y="5182"/>
                    <a:pt x="183" y="7670"/>
                    <a:pt x="24" y="10568"/>
                  </a:cubicBezTo>
                  <a:cubicBezTo>
                    <a:pt x="1" y="10797"/>
                    <a:pt x="1" y="11048"/>
                    <a:pt x="1" y="11299"/>
                  </a:cubicBezTo>
                  <a:cubicBezTo>
                    <a:pt x="3014" y="6574"/>
                    <a:pt x="6848" y="2511"/>
                    <a:pt x="12395" y="891"/>
                  </a:cubicBezTo>
                  <a:close/>
                </a:path>
              </a:pathLst>
            </a:custGeom>
            <a:solidFill>
              <a:srgbClr val="FFFFFF">
                <a:alpha val="2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106;p30"/>
            <p:cNvSpPr/>
            <p:nvPr/>
          </p:nvSpPr>
          <p:spPr>
            <a:xfrm>
              <a:off x="885181" y="1715679"/>
              <a:ext cx="742875" cy="968010"/>
            </a:xfrm>
            <a:custGeom>
              <a:avLst/>
              <a:gdLst/>
              <a:ahLst/>
              <a:cxnLst/>
              <a:rect l="l" t="t" r="r" b="b"/>
              <a:pathLst>
                <a:path w="13103" h="17074" extrusionOk="0">
                  <a:moveTo>
                    <a:pt x="13103" y="1164"/>
                  </a:moveTo>
                  <a:cubicBezTo>
                    <a:pt x="13057" y="1164"/>
                    <a:pt x="12349" y="388"/>
                    <a:pt x="12212" y="297"/>
                  </a:cubicBezTo>
                  <a:cubicBezTo>
                    <a:pt x="12053" y="183"/>
                    <a:pt x="11893" y="92"/>
                    <a:pt x="11710" y="0"/>
                  </a:cubicBezTo>
                  <a:cubicBezTo>
                    <a:pt x="5091" y="2146"/>
                    <a:pt x="2283" y="8195"/>
                    <a:pt x="1" y="14357"/>
                  </a:cubicBezTo>
                  <a:cubicBezTo>
                    <a:pt x="161" y="14608"/>
                    <a:pt x="343" y="14837"/>
                    <a:pt x="526" y="15065"/>
                  </a:cubicBezTo>
                  <a:cubicBezTo>
                    <a:pt x="1781" y="16457"/>
                    <a:pt x="3174" y="17005"/>
                    <a:pt x="4543" y="17074"/>
                  </a:cubicBezTo>
                  <a:cubicBezTo>
                    <a:pt x="4406" y="16708"/>
                    <a:pt x="4269" y="16343"/>
                    <a:pt x="4178" y="15978"/>
                  </a:cubicBezTo>
                  <a:cubicBezTo>
                    <a:pt x="2649" y="9861"/>
                    <a:pt x="6278" y="2009"/>
                    <a:pt x="13103" y="1164"/>
                  </a:cubicBezTo>
                </a:path>
              </a:pathLst>
            </a:custGeom>
            <a:solidFill>
              <a:srgbClr val="FFFFFF">
                <a:alpha val="2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107;p30"/>
            <p:cNvSpPr/>
            <p:nvPr/>
          </p:nvSpPr>
          <p:spPr>
            <a:xfrm>
              <a:off x="1591771" y="1803669"/>
              <a:ext cx="69962" cy="69905"/>
            </a:xfrm>
            <a:custGeom>
              <a:avLst/>
              <a:gdLst/>
              <a:ahLst/>
              <a:cxnLst/>
              <a:rect l="l" t="t" r="r" b="b"/>
              <a:pathLst>
                <a:path w="1234" h="1233" extrusionOk="0">
                  <a:moveTo>
                    <a:pt x="1233" y="617"/>
                  </a:moveTo>
                  <a:cubicBezTo>
                    <a:pt x="1233" y="959"/>
                    <a:pt x="959" y="1233"/>
                    <a:pt x="617" y="1233"/>
                  </a:cubicBezTo>
                  <a:cubicBezTo>
                    <a:pt x="274" y="1233"/>
                    <a:pt x="1" y="959"/>
                    <a:pt x="1" y="617"/>
                  </a:cubicBezTo>
                  <a:cubicBezTo>
                    <a:pt x="1" y="274"/>
                    <a:pt x="274" y="0"/>
                    <a:pt x="617" y="0"/>
                  </a:cubicBezTo>
                  <a:cubicBezTo>
                    <a:pt x="959" y="0"/>
                    <a:pt x="1233" y="274"/>
                    <a:pt x="1233" y="617"/>
                  </a:cubicBezTo>
                  <a:close/>
                </a:path>
              </a:pathLst>
            </a:custGeom>
            <a:solidFill>
              <a:srgbClr val="FFFFFF">
                <a:alpha val="2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108;p30"/>
            <p:cNvSpPr/>
            <p:nvPr/>
          </p:nvSpPr>
          <p:spPr>
            <a:xfrm>
              <a:off x="1661676" y="2432190"/>
              <a:ext cx="529305" cy="674784"/>
            </a:xfrm>
            <a:custGeom>
              <a:avLst/>
              <a:gdLst/>
              <a:ahLst/>
              <a:cxnLst/>
              <a:rect l="l" t="t" r="r" b="b"/>
              <a:pathLst>
                <a:path w="9336" h="11902" extrusionOk="0">
                  <a:moveTo>
                    <a:pt x="3297" y="1"/>
                  </a:moveTo>
                  <a:cubicBezTo>
                    <a:pt x="3123" y="1"/>
                    <a:pt x="2994" y="59"/>
                    <a:pt x="2922" y="190"/>
                  </a:cubicBezTo>
                  <a:cubicBezTo>
                    <a:pt x="2283" y="1331"/>
                    <a:pt x="0" y="3249"/>
                    <a:pt x="0" y="3249"/>
                  </a:cubicBezTo>
                  <a:cubicBezTo>
                    <a:pt x="3090" y="11573"/>
                    <a:pt x="8406" y="11902"/>
                    <a:pt x="9228" y="11902"/>
                  </a:cubicBezTo>
                  <a:cubicBezTo>
                    <a:pt x="9298" y="11902"/>
                    <a:pt x="9336" y="11899"/>
                    <a:pt x="9336" y="11899"/>
                  </a:cubicBezTo>
                  <a:cubicBezTo>
                    <a:pt x="9336" y="11899"/>
                    <a:pt x="8902" y="5280"/>
                    <a:pt x="8834" y="4436"/>
                  </a:cubicBezTo>
                  <a:cubicBezTo>
                    <a:pt x="8793" y="3666"/>
                    <a:pt x="4670" y="1"/>
                    <a:pt x="329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109;p30"/>
            <p:cNvSpPr/>
            <p:nvPr/>
          </p:nvSpPr>
          <p:spPr>
            <a:xfrm>
              <a:off x="1925648" y="1834738"/>
              <a:ext cx="669114" cy="617295"/>
            </a:xfrm>
            <a:custGeom>
              <a:avLst/>
              <a:gdLst/>
              <a:ahLst/>
              <a:cxnLst/>
              <a:rect l="l" t="t" r="r" b="b"/>
              <a:pathLst>
                <a:path w="11802" h="10888" extrusionOk="0">
                  <a:moveTo>
                    <a:pt x="0" y="7304"/>
                  </a:moveTo>
                  <a:lnTo>
                    <a:pt x="2876" y="10888"/>
                  </a:lnTo>
                  <a:cubicBezTo>
                    <a:pt x="2876" y="10888"/>
                    <a:pt x="4246" y="8856"/>
                    <a:pt x="4748" y="8514"/>
                  </a:cubicBezTo>
                  <a:lnTo>
                    <a:pt x="4748" y="8514"/>
                  </a:lnTo>
                  <a:cubicBezTo>
                    <a:pt x="5250" y="8172"/>
                    <a:pt x="10226" y="8126"/>
                    <a:pt x="10226" y="8126"/>
                  </a:cubicBezTo>
                  <a:lnTo>
                    <a:pt x="10226" y="8126"/>
                  </a:lnTo>
                  <a:cubicBezTo>
                    <a:pt x="11801" y="7259"/>
                    <a:pt x="10226" y="5661"/>
                    <a:pt x="10226" y="5661"/>
                  </a:cubicBezTo>
                  <a:lnTo>
                    <a:pt x="10226" y="5661"/>
                  </a:lnTo>
                  <a:cubicBezTo>
                    <a:pt x="7967" y="1621"/>
                    <a:pt x="7373" y="936"/>
                    <a:pt x="4931" y="69"/>
                  </a:cubicBezTo>
                  <a:lnTo>
                    <a:pt x="4931" y="69"/>
                  </a:lnTo>
                  <a:cubicBezTo>
                    <a:pt x="4794" y="23"/>
                    <a:pt x="4680" y="0"/>
                    <a:pt x="4543" y="0"/>
                  </a:cubicBezTo>
                  <a:lnTo>
                    <a:pt x="4543" y="0"/>
                  </a:lnTo>
                  <a:cubicBezTo>
                    <a:pt x="2215" y="0"/>
                    <a:pt x="0" y="7304"/>
                    <a:pt x="0" y="7304"/>
                  </a:cubicBezTo>
                </a:path>
              </a:pathLst>
            </a:custGeom>
            <a:gradFill>
              <a:gsLst>
                <a:gs pos="0">
                  <a:srgbClr val="FFFFFF">
                    <a:alpha val="17647"/>
                    <a:alpha val="22330"/>
                  </a:srgbClr>
                </a:gs>
                <a:gs pos="100000">
                  <a:schemeClr val="dk1">
                    <a:alpha val="22330"/>
                  </a:scheme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110;p30"/>
            <p:cNvSpPr/>
            <p:nvPr/>
          </p:nvSpPr>
          <p:spPr>
            <a:xfrm>
              <a:off x="1744451" y="1804577"/>
              <a:ext cx="339149" cy="565929"/>
            </a:xfrm>
            <a:custGeom>
              <a:avLst/>
              <a:gdLst/>
              <a:ahLst/>
              <a:cxnLst/>
              <a:rect l="l" t="t" r="r" b="b"/>
              <a:pathLst>
                <a:path w="5982" h="9982" extrusionOk="0">
                  <a:moveTo>
                    <a:pt x="1847" y="0"/>
                  </a:moveTo>
                  <a:cubicBezTo>
                    <a:pt x="1215" y="0"/>
                    <a:pt x="1170" y="1204"/>
                    <a:pt x="1325" y="2244"/>
                  </a:cubicBezTo>
                  <a:cubicBezTo>
                    <a:pt x="1576" y="3956"/>
                    <a:pt x="1" y="8293"/>
                    <a:pt x="1" y="8293"/>
                  </a:cubicBezTo>
                  <a:lnTo>
                    <a:pt x="1507" y="9982"/>
                  </a:lnTo>
                  <a:cubicBezTo>
                    <a:pt x="1507" y="9982"/>
                    <a:pt x="3904" y="8704"/>
                    <a:pt x="4954" y="7517"/>
                  </a:cubicBezTo>
                  <a:cubicBezTo>
                    <a:pt x="5981" y="6307"/>
                    <a:pt x="3813" y="1742"/>
                    <a:pt x="3813" y="1742"/>
                  </a:cubicBezTo>
                  <a:cubicBezTo>
                    <a:pt x="2865" y="470"/>
                    <a:pt x="2241" y="0"/>
                    <a:pt x="18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111;p30"/>
            <p:cNvSpPr/>
            <p:nvPr/>
          </p:nvSpPr>
          <p:spPr>
            <a:xfrm>
              <a:off x="1829890" y="2030109"/>
              <a:ext cx="214874" cy="340397"/>
            </a:xfrm>
            <a:custGeom>
              <a:avLst/>
              <a:gdLst/>
              <a:ahLst/>
              <a:cxnLst/>
              <a:rect l="l" t="t" r="r" b="b"/>
              <a:pathLst>
                <a:path w="3790" h="6004" extrusionOk="0">
                  <a:moveTo>
                    <a:pt x="0" y="6004"/>
                  </a:moveTo>
                  <a:cubicBezTo>
                    <a:pt x="434" y="5570"/>
                    <a:pt x="913" y="5205"/>
                    <a:pt x="1393" y="4840"/>
                  </a:cubicBezTo>
                  <a:cubicBezTo>
                    <a:pt x="1872" y="4452"/>
                    <a:pt x="2374" y="4109"/>
                    <a:pt x="2854" y="3767"/>
                  </a:cubicBezTo>
                  <a:lnTo>
                    <a:pt x="2899" y="3744"/>
                  </a:lnTo>
                  <a:cubicBezTo>
                    <a:pt x="2899" y="3744"/>
                    <a:pt x="2968" y="3699"/>
                    <a:pt x="2991" y="3653"/>
                  </a:cubicBezTo>
                  <a:cubicBezTo>
                    <a:pt x="3036" y="3607"/>
                    <a:pt x="3082" y="3539"/>
                    <a:pt x="3105" y="3470"/>
                  </a:cubicBezTo>
                  <a:cubicBezTo>
                    <a:pt x="3173" y="3356"/>
                    <a:pt x="3219" y="3196"/>
                    <a:pt x="3242" y="3037"/>
                  </a:cubicBezTo>
                  <a:cubicBezTo>
                    <a:pt x="3310" y="2740"/>
                    <a:pt x="3333" y="2398"/>
                    <a:pt x="3333" y="2055"/>
                  </a:cubicBezTo>
                  <a:cubicBezTo>
                    <a:pt x="3333" y="1736"/>
                    <a:pt x="3310" y="1393"/>
                    <a:pt x="3287" y="1051"/>
                  </a:cubicBezTo>
                  <a:cubicBezTo>
                    <a:pt x="3264" y="708"/>
                    <a:pt x="3219" y="366"/>
                    <a:pt x="3196" y="1"/>
                  </a:cubicBezTo>
                  <a:cubicBezTo>
                    <a:pt x="3470" y="663"/>
                    <a:pt x="3675" y="1325"/>
                    <a:pt x="3744" y="2055"/>
                  </a:cubicBezTo>
                  <a:cubicBezTo>
                    <a:pt x="3789" y="2398"/>
                    <a:pt x="3789" y="2763"/>
                    <a:pt x="3721" y="3128"/>
                  </a:cubicBezTo>
                  <a:cubicBezTo>
                    <a:pt x="3698" y="3333"/>
                    <a:pt x="3652" y="3516"/>
                    <a:pt x="3561" y="3699"/>
                  </a:cubicBezTo>
                  <a:cubicBezTo>
                    <a:pt x="3516" y="3790"/>
                    <a:pt x="3470" y="3881"/>
                    <a:pt x="3401" y="3972"/>
                  </a:cubicBezTo>
                  <a:cubicBezTo>
                    <a:pt x="3356" y="4018"/>
                    <a:pt x="3333" y="4041"/>
                    <a:pt x="3287" y="4087"/>
                  </a:cubicBezTo>
                  <a:cubicBezTo>
                    <a:pt x="3219" y="4132"/>
                    <a:pt x="3196" y="4155"/>
                    <a:pt x="3105" y="4201"/>
                  </a:cubicBezTo>
                  <a:lnTo>
                    <a:pt x="3150" y="4178"/>
                  </a:lnTo>
                  <a:cubicBezTo>
                    <a:pt x="2648" y="4520"/>
                    <a:pt x="2123" y="4840"/>
                    <a:pt x="1598" y="5137"/>
                  </a:cubicBezTo>
                  <a:cubicBezTo>
                    <a:pt x="1073" y="5456"/>
                    <a:pt x="548" y="5753"/>
                    <a:pt x="0" y="60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112;p30"/>
            <p:cNvSpPr/>
            <p:nvPr/>
          </p:nvSpPr>
          <p:spPr>
            <a:xfrm>
              <a:off x="2256917" y="2296689"/>
              <a:ext cx="216178" cy="73817"/>
            </a:xfrm>
            <a:custGeom>
              <a:avLst/>
              <a:gdLst/>
              <a:ahLst/>
              <a:cxnLst/>
              <a:rect l="l" t="t" r="r" b="b"/>
              <a:pathLst>
                <a:path w="3813" h="1302" extrusionOk="0">
                  <a:moveTo>
                    <a:pt x="3562" y="1"/>
                  </a:moveTo>
                  <a:cubicBezTo>
                    <a:pt x="3562" y="1"/>
                    <a:pt x="3813" y="1051"/>
                    <a:pt x="3562" y="1302"/>
                  </a:cubicBezTo>
                  <a:lnTo>
                    <a:pt x="1" y="549"/>
                  </a:lnTo>
                  <a:lnTo>
                    <a:pt x="1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113;p30"/>
            <p:cNvSpPr/>
            <p:nvPr/>
          </p:nvSpPr>
          <p:spPr>
            <a:xfrm>
              <a:off x="2271147" y="2296689"/>
              <a:ext cx="195484" cy="57035"/>
            </a:xfrm>
            <a:custGeom>
              <a:avLst/>
              <a:gdLst/>
              <a:ahLst/>
              <a:cxnLst/>
              <a:rect l="l" t="t" r="r" b="b"/>
              <a:pathLst>
                <a:path w="3448" h="1006" extrusionOk="0">
                  <a:moveTo>
                    <a:pt x="1" y="229"/>
                  </a:moveTo>
                  <a:lnTo>
                    <a:pt x="1" y="298"/>
                  </a:lnTo>
                  <a:lnTo>
                    <a:pt x="3402" y="1005"/>
                  </a:lnTo>
                  <a:cubicBezTo>
                    <a:pt x="3447" y="617"/>
                    <a:pt x="3311" y="1"/>
                    <a:pt x="3311" y="1"/>
                  </a:cubicBezTo>
                  <a:lnTo>
                    <a:pt x="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114;p30"/>
            <p:cNvSpPr/>
            <p:nvPr/>
          </p:nvSpPr>
          <p:spPr>
            <a:xfrm>
              <a:off x="2256917" y="2327758"/>
              <a:ext cx="226553" cy="93263"/>
            </a:xfrm>
            <a:custGeom>
              <a:avLst/>
              <a:gdLst/>
              <a:ahLst/>
              <a:cxnLst/>
              <a:rect l="l" t="t" r="r" b="b"/>
              <a:pathLst>
                <a:path w="3996" h="1645" extrusionOk="0">
                  <a:moveTo>
                    <a:pt x="1" y="252"/>
                  </a:moveTo>
                  <a:lnTo>
                    <a:pt x="3562" y="1644"/>
                  </a:lnTo>
                  <a:cubicBezTo>
                    <a:pt x="3995" y="1073"/>
                    <a:pt x="3562" y="754"/>
                    <a:pt x="3562" y="754"/>
                  </a:cubicBezTo>
                  <a:lnTo>
                    <a:pt x="3562" y="754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7647"/>
                    <a:alpha val="22330"/>
                  </a:srgbClr>
                </a:gs>
                <a:gs pos="100000">
                  <a:schemeClr val="dk1">
                    <a:alpha val="22330"/>
                  </a:scheme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115;p30"/>
            <p:cNvSpPr/>
            <p:nvPr/>
          </p:nvSpPr>
          <p:spPr>
            <a:xfrm>
              <a:off x="2440665" y="2668098"/>
              <a:ext cx="178646" cy="80280"/>
            </a:xfrm>
            <a:custGeom>
              <a:avLst/>
              <a:gdLst/>
              <a:ahLst/>
              <a:cxnLst/>
              <a:rect l="l" t="t" r="r" b="b"/>
              <a:pathLst>
                <a:path w="3151" h="1416" extrusionOk="0">
                  <a:moveTo>
                    <a:pt x="184" y="343"/>
                  </a:moveTo>
                  <a:cubicBezTo>
                    <a:pt x="184" y="343"/>
                    <a:pt x="1" y="1028"/>
                    <a:pt x="800" y="1416"/>
                  </a:cubicBezTo>
                  <a:lnTo>
                    <a:pt x="800" y="1416"/>
                  </a:lnTo>
                  <a:cubicBezTo>
                    <a:pt x="800" y="1416"/>
                    <a:pt x="275" y="297"/>
                    <a:pt x="3060" y="343"/>
                  </a:cubicBezTo>
                  <a:lnTo>
                    <a:pt x="3060" y="343"/>
                  </a:lnTo>
                  <a:cubicBezTo>
                    <a:pt x="3151" y="343"/>
                    <a:pt x="2900" y="252"/>
                    <a:pt x="2535" y="183"/>
                  </a:cubicBezTo>
                  <a:lnTo>
                    <a:pt x="2535" y="183"/>
                  </a:lnTo>
                  <a:cubicBezTo>
                    <a:pt x="2169" y="92"/>
                    <a:pt x="1644" y="1"/>
                    <a:pt x="1188" y="1"/>
                  </a:cubicBezTo>
                  <a:lnTo>
                    <a:pt x="1188" y="1"/>
                  </a:lnTo>
                  <a:cubicBezTo>
                    <a:pt x="754" y="1"/>
                    <a:pt x="343" y="92"/>
                    <a:pt x="184" y="34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7647"/>
                    <a:alpha val="22330"/>
                  </a:srgbClr>
                </a:gs>
                <a:gs pos="100000">
                  <a:schemeClr val="dk1">
                    <a:alpha val="22330"/>
                  </a:scheme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116;p30"/>
            <p:cNvSpPr/>
            <p:nvPr/>
          </p:nvSpPr>
          <p:spPr>
            <a:xfrm>
              <a:off x="1807893" y="1661081"/>
              <a:ext cx="425779" cy="250932"/>
            </a:xfrm>
            <a:custGeom>
              <a:avLst/>
              <a:gdLst/>
              <a:ahLst/>
              <a:cxnLst/>
              <a:rect l="l" t="t" r="r" b="b"/>
              <a:pathLst>
                <a:path w="7510" h="4426" extrusionOk="0">
                  <a:moveTo>
                    <a:pt x="2688" y="1"/>
                  </a:moveTo>
                  <a:cubicBezTo>
                    <a:pt x="1910" y="1"/>
                    <a:pt x="1213" y="292"/>
                    <a:pt x="799" y="872"/>
                  </a:cubicBezTo>
                  <a:cubicBezTo>
                    <a:pt x="0" y="1990"/>
                    <a:pt x="1667" y="2196"/>
                    <a:pt x="3127" y="3246"/>
                  </a:cubicBezTo>
                  <a:cubicBezTo>
                    <a:pt x="4058" y="3915"/>
                    <a:pt x="4933" y="4426"/>
                    <a:pt x="5652" y="4426"/>
                  </a:cubicBezTo>
                  <a:cubicBezTo>
                    <a:pt x="6062" y="4426"/>
                    <a:pt x="6421" y="4260"/>
                    <a:pt x="6711" y="3862"/>
                  </a:cubicBezTo>
                  <a:cubicBezTo>
                    <a:pt x="7510" y="2744"/>
                    <a:pt x="6369" y="1808"/>
                    <a:pt x="4908" y="758"/>
                  </a:cubicBezTo>
                  <a:cubicBezTo>
                    <a:pt x="4204" y="252"/>
                    <a:pt x="3411" y="1"/>
                    <a:pt x="26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117;p30"/>
            <p:cNvSpPr/>
            <p:nvPr/>
          </p:nvSpPr>
          <p:spPr>
            <a:xfrm>
              <a:off x="1770360" y="1661308"/>
              <a:ext cx="46660" cy="46660"/>
            </a:xfrm>
            <a:custGeom>
              <a:avLst/>
              <a:gdLst/>
              <a:ahLst/>
              <a:cxnLst/>
              <a:rect l="l" t="t" r="r" b="b"/>
              <a:pathLst>
                <a:path w="823" h="823" extrusionOk="0">
                  <a:moveTo>
                    <a:pt x="822" y="412"/>
                  </a:moveTo>
                  <a:cubicBezTo>
                    <a:pt x="822" y="640"/>
                    <a:pt x="640" y="822"/>
                    <a:pt x="411" y="822"/>
                  </a:cubicBezTo>
                  <a:cubicBezTo>
                    <a:pt x="183" y="822"/>
                    <a:pt x="0" y="640"/>
                    <a:pt x="0" y="412"/>
                  </a:cubicBezTo>
                  <a:cubicBezTo>
                    <a:pt x="0" y="183"/>
                    <a:pt x="183" y="1"/>
                    <a:pt x="411" y="1"/>
                  </a:cubicBezTo>
                  <a:cubicBezTo>
                    <a:pt x="640" y="1"/>
                    <a:pt x="822" y="183"/>
                    <a:pt x="822" y="412"/>
                  </a:cubicBezTo>
                  <a:close/>
                </a:path>
              </a:pathLst>
            </a:custGeom>
            <a:solidFill>
              <a:srgbClr val="FFFFFF">
                <a:alpha val="2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118;p30"/>
            <p:cNvSpPr/>
            <p:nvPr/>
          </p:nvSpPr>
          <p:spPr>
            <a:xfrm>
              <a:off x="960246" y="3018813"/>
              <a:ext cx="1085823" cy="592746"/>
            </a:xfrm>
            <a:custGeom>
              <a:avLst/>
              <a:gdLst/>
              <a:ahLst/>
              <a:cxnLst/>
              <a:rect l="l" t="t" r="r" b="b"/>
              <a:pathLst>
                <a:path w="19152" h="10455" extrusionOk="0">
                  <a:moveTo>
                    <a:pt x="1" y="8469"/>
                  </a:moveTo>
                  <a:cubicBezTo>
                    <a:pt x="1" y="10226"/>
                    <a:pt x="4292" y="10454"/>
                    <a:pt x="9587" y="10454"/>
                  </a:cubicBezTo>
                  <a:lnTo>
                    <a:pt x="9587" y="10454"/>
                  </a:lnTo>
                  <a:cubicBezTo>
                    <a:pt x="14860" y="10454"/>
                    <a:pt x="19151" y="10226"/>
                    <a:pt x="19151" y="8469"/>
                  </a:cubicBezTo>
                  <a:lnTo>
                    <a:pt x="19151" y="8469"/>
                  </a:lnTo>
                  <a:cubicBezTo>
                    <a:pt x="19151" y="6711"/>
                    <a:pt x="14860" y="0"/>
                    <a:pt x="9587" y="0"/>
                  </a:cubicBezTo>
                  <a:lnTo>
                    <a:pt x="9587" y="0"/>
                  </a:lnTo>
                  <a:cubicBezTo>
                    <a:pt x="4292" y="0"/>
                    <a:pt x="1" y="6711"/>
                    <a:pt x="1" y="8469"/>
                  </a:cubicBezTo>
                </a:path>
              </a:pathLst>
            </a:custGeom>
            <a:solidFill>
              <a:srgbClr val="00E0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119;p30"/>
            <p:cNvSpPr/>
            <p:nvPr/>
          </p:nvSpPr>
          <p:spPr>
            <a:xfrm>
              <a:off x="1260502" y="3079647"/>
              <a:ext cx="238176" cy="477542"/>
            </a:xfrm>
            <a:custGeom>
              <a:avLst/>
              <a:gdLst/>
              <a:ahLst/>
              <a:cxnLst/>
              <a:rect l="l" t="t" r="r" b="b"/>
              <a:pathLst>
                <a:path w="4201" h="8423" extrusionOk="0">
                  <a:moveTo>
                    <a:pt x="3789" y="0"/>
                  </a:moveTo>
                  <a:cubicBezTo>
                    <a:pt x="2876" y="799"/>
                    <a:pt x="137" y="3561"/>
                    <a:pt x="0" y="8309"/>
                  </a:cubicBezTo>
                  <a:cubicBezTo>
                    <a:pt x="525" y="8377"/>
                    <a:pt x="1096" y="8400"/>
                    <a:pt x="1712" y="8423"/>
                  </a:cubicBezTo>
                  <a:cubicBezTo>
                    <a:pt x="1575" y="2808"/>
                    <a:pt x="3447" y="639"/>
                    <a:pt x="420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120;p30"/>
            <p:cNvSpPr/>
            <p:nvPr/>
          </p:nvSpPr>
          <p:spPr>
            <a:xfrm>
              <a:off x="1054756" y="3079647"/>
              <a:ext cx="374017" cy="471079"/>
            </a:xfrm>
            <a:custGeom>
              <a:avLst/>
              <a:gdLst/>
              <a:ahLst/>
              <a:cxnLst/>
              <a:rect l="l" t="t" r="r" b="b"/>
              <a:pathLst>
                <a:path w="6597" h="8309" extrusionOk="0">
                  <a:moveTo>
                    <a:pt x="6597" y="0"/>
                  </a:moveTo>
                  <a:lnTo>
                    <a:pt x="6597" y="0"/>
                  </a:lnTo>
                  <a:cubicBezTo>
                    <a:pt x="2922" y="343"/>
                    <a:pt x="0" y="5478"/>
                    <a:pt x="0" y="6871"/>
                  </a:cubicBezTo>
                  <a:cubicBezTo>
                    <a:pt x="0" y="7715"/>
                    <a:pt x="1096" y="8126"/>
                    <a:pt x="2808" y="8309"/>
                  </a:cubicBezTo>
                  <a:cubicBezTo>
                    <a:pt x="2945" y="3561"/>
                    <a:pt x="5684" y="799"/>
                    <a:pt x="65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121;p30"/>
            <p:cNvSpPr/>
            <p:nvPr/>
          </p:nvSpPr>
          <p:spPr>
            <a:xfrm>
              <a:off x="1000386" y="3038203"/>
              <a:ext cx="1010702" cy="553910"/>
            </a:xfrm>
            <a:custGeom>
              <a:avLst/>
              <a:gdLst/>
              <a:ahLst/>
              <a:cxnLst/>
              <a:rect l="l" t="t" r="r" b="b"/>
              <a:pathLst>
                <a:path w="17827" h="9770" extrusionOk="0">
                  <a:moveTo>
                    <a:pt x="7989" y="9382"/>
                  </a:moveTo>
                  <a:cubicBezTo>
                    <a:pt x="12554" y="9382"/>
                    <a:pt x="16229" y="9199"/>
                    <a:pt x="16229" y="7670"/>
                  </a:cubicBezTo>
                  <a:cubicBezTo>
                    <a:pt x="16229" y="6164"/>
                    <a:pt x="12554" y="389"/>
                    <a:pt x="7989" y="389"/>
                  </a:cubicBezTo>
                  <a:cubicBezTo>
                    <a:pt x="7122" y="389"/>
                    <a:pt x="6277" y="594"/>
                    <a:pt x="5478" y="959"/>
                  </a:cubicBezTo>
                  <a:cubicBezTo>
                    <a:pt x="6528" y="366"/>
                    <a:pt x="7670" y="1"/>
                    <a:pt x="8879" y="1"/>
                  </a:cubicBezTo>
                  <a:cubicBezTo>
                    <a:pt x="13810" y="1"/>
                    <a:pt x="17827" y="6278"/>
                    <a:pt x="17827" y="7921"/>
                  </a:cubicBezTo>
                  <a:cubicBezTo>
                    <a:pt x="17827" y="9565"/>
                    <a:pt x="13810" y="9770"/>
                    <a:pt x="8879" y="9770"/>
                  </a:cubicBezTo>
                  <a:cubicBezTo>
                    <a:pt x="4337" y="9770"/>
                    <a:pt x="594" y="9587"/>
                    <a:pt x="0" y="8286"/>
                  </a:cubicBezTo>
                  <a:cubicBezTo>
                    <a:pt x="913" y="9245"/>
                    <a:pt x="4155" y="9382"/>
                    <a:pt x="7989" y="9382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122;p30"/>
            <p:cNvSpPr/>
            <p:nvPr/>
          </p:nvSpPr>
          <p:spPr>
            <a:xfrm>
              <a:off x="1376954" y="3061505"/>
              <a:ext cx="260173" cy="271796"/>
            </a:xfrm>
            <a:custGeom>
              <a:avLst/>
              <a:gdLst/>
              <a:ahLst/>
              <a:cxnLst/>
              <a:rect l="l" t="t" r="r" b="b"/>
              <a:pathLst>
                <a:path w="4589" h="4794" extrusionOk="0">
                  <a:moveTo>
                    <a:pt x="4588" y="2397"/>
                  </a:moveTo>
                  <a:cubicBezTo>
                    <a:pt x="4588" y="3721"/>
                    <a:pt x="3561" y="4794"/>
                    <a:pt x="2283" y="4794"/>
                  </a:cubicBezTo>
                  <a:cubicBezTo>
                    <a:pt x="1028" y="4794"/>
                    <a:pt x="1" y="3721"/>
                    <a:pt x="1" y="2397"/>
                  </a:cubicBezTo>
                  <a:cubicBezTo>
                    <a:pt x="1" y="1073"/>
                    <a:pt x="1028" y="1"/>
                    <a:pt x="2283" y="1"/>
                  </a:cubicBezTo>
                  <a:cubicBezTo>
                    <a:pt x="3561" y="1"/>
                    <a:pt x="4588" y="1073"/>
                    <a:pt x="4588" y="23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123;p30"/>
            <p:cNvSpPr/>
            <p:nvPr/>
          </p:nvSpPr>
          <p:spPr>
            <a:xfrm>
              <a:off x="1376954" y="3061505"/>
              <a:ext cx="243335" cy="255014"/>
            </a:xfrm>
            <a:custGeom>
              <a:avLst/>
              <a:gdLst/>
              <a:ahLst/>
              <a:cxnLst/>
              <a:rect l="l" t="t" r="r" b="b"/>
              <a:pathLst>
                <a:path w="4292" h="4498" extrusionOk="0">
                  <a:moveTo>
                    <a:pt x="4292" y="2260"/>
                  </a:moveTo>
                  <a:cubicBezTo>
                    <a:pt x="4292" y="3493"/>
                    <a:pt x="3333" y="4497"/>
                    <a:pt x="2146" y="4497"/>
                  </a:cubicBezTo>
                  <a:cubicBezTo>
                    <a:pt x="959" y="4497"/>
                    <a:pt x="1" y="3493"/>
                    <a:pt x="1" y="2260"/>
                  </a:cubicBezTo>
                  <a:cubicBezTo>
                    <a:pt x="1" y="1005"/>
                    <a:pt x="959" y="1"/>
                    <a:pt x="2146" y="1"/>
                  </a:cubicBezTo>
                  <a:cubicBezTo>
                    <a:pt x="3333" y="1"/>
                    <a:pt x="4292" y="1005"/>
                    <a:pt x="4292" y="22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124;p30"/>
            <p:cNvSpPr/>
            <p:nvPr/>
          </p:nvSpPr>
          <p:spPr>
            <a:xfrm>
              <a:off x="1415790" y="3101645"/>
              <a:ext cx="165663" cy="174734"/>
            </a:xfrm>
            <a:custGeom>
              <a:avLst/>
              <a:gdLst/>
              <a:ahLst/>
              <a:cxnLst/>
              <a:rect l="l" t="t" r="r" b="b"/>
              <a:pathLst>
                <a:path w="2922" h="3082" extrusionOk="0">
                  <a:moveTo>
                    <a:pt x="0" y="1552"/>
                  </a:moveTo>
                  <a:cubicBezTo>
                    <a:pt x="0" y="2397"/>
                    <a:pt x="639" y="3082"/>
                    <a:pt x="1461" y="3082"/>
                  </a:cubicBezTo>
                  <a:lnTo>
                    <a:pt x="1461" y="3082"/>
                  </a:lnTo>
                  <a:cubicBezTo>
                    <a:pt x="2260" y="3082"/>
                    <a:pt x="2922" y="2397"/>
                    <a:pt x="2922" y="1552"/>
                  </a:cubicBezTo>
                  <a:lnTo>
                    <a:pt x="2922" y="1552"/>
                  </a:lnTo>
                  <a:cubicBezTo>
                    <a:pt x="2922" y="685"/>
                    <a:pt x="2260" y="0"/>
                    <a:pt x="1461" y="0"/>
                  </a:cubicBezTo>
                  <a:lnTo>
                    <a:pt x="1461" y="0"/>
                  </a:lnTo>
                  <a:cubicBezTo>
                    <a:pt x="639" y="0"/>
                    <a:pt x="0" y="685"/>
                    <a:pt x="0" y="15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47387" y="1282414"/>
            <a:ext cx="4838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Welcome to AICHAT, an advanced multi-persona Al </a:t>
            </a:r>
            <a:r>
              <a:rPr lang="en-US" sz="1800" dirty="0" err="1">
                <a:solidFill>
                  <a:schemeClr val="accent4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chatbot</a:t>
            </a:r>
            <a:r>
              <a:rPr lang="en-US" sz="1800" dirty="0">
                <a:solidFill>
                  <a:schemeClr val="accent4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built to provide a    personalized and engaging conversation experience.  Whether you're looking for help, humor, companionship, or wisdom-AICHAT has it all.</a:t>
            </a:r>
          </a:p>
          <a:p>
            <a:endParaRPr lang="en-US" sz="1800" dirty="0">
              <a:solidFill>
                <a:schemeClr val="accent4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accent4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website is crafted with a vibrant and intuitive interface, providing seamless access to four powerful personas-each with a unique identity and purpose.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4138" y="358235"/>
            <a:ext cx="68443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FFFF00"/>
                </a:solidFill>
                <a:effectLst>
                  <a:outerShdw blurRad="88900" dist="12700" dir="5400000" algn="ctr" rotWithShape="0">
                    <a:schemeClr val="tx2"/>
                  </a:outerShdw>
                </a:effectLst>
                <a:latin typeface="+mn-lt"/>
              </a:rPr>
              <a:t>INTRODUCING</a:t>
            </a:r>
            <a:r>
              <a:rPr lang="en-US" sz="4500" dirty="0">
                <a:solidFill>
                  <a:schemeClr val="accent6"/>
                </a:solidFill>
                <a:effectLst>
                  <a:outerShdw blurRad="88900" dist="12700" dir="5400000" algn="ctr" rotWithShape="0">
                    <a:schemeClr val="tx2"/>
                  </a:outerShdw>
                </a:effectLst>
                <a:latin typeface="Audiowide "/>
              </a:rPr>
              <a:t> </a:t>
            </a:r>
            <a:r>
              <a:rPr lang="en-US" sz="4500" dirty="0">
                <a:solidFill>
                  <a:schemeClr val="accent6"/>
                </a:solidFill>
                <a:effectLst>
                  <a:outerShdw blurRad="88900" dist="12700" dir="5400000" algn="ctr" rotWithShape="0">
                    <a:schemeClr val="accent2">
                      <a:lumMod val="40000"/>
                      <a:lumOff val="60000"/>
                    </a:schemeClr>
                  </a:outerShdw>
                </a:effectLst>
                <a:latin typeface="Audiowide "/>
              </a:rPr>
              <a:t>AI</a:t>
            </a:r>
            <a:r>
              <a:rPr lang="en-US" sz="4500" dirty="0">
                <a:solidFill>
                  <a:schemeClr val="tx2"/>
                </a:solidFill>
                <a:effectLst>
                  <a:outerShdw blurRad="88900" dist="12700" dir="5400000" algn="ctr" rotWithShape="0">
                    <a:schemeClr val="accent2">
                      <a:lumMod val="40000"/>
                      <a:lumOff val="60000"/>
                    </a:schemeClr>
                  </a:outerShdw>
                </a:effectLst>
                <a:latin typeface="Audiowide "/>
              </a:rPr>
              <a:t>CHAT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37" y="1449592"/>
            <a:ext cx="2008041" cy="2008041"/>
          </a:xfrm>
          <a:prstGeom prst="rect">
            <a:avLst/>
          </a:prstGeom>
          <a:effectLst>
            <a:glow rad="215900">
              <a:schemeClr val="tx2">
                <a:lumMod val="75000"/>
                <a:alpha val="67000"/>
              </a:schemeClr>
            </a:glow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Google Shape;5166;p33"/>
          <p:cNvSpPr/>
          <p:nvPr/>
        </p:nvSpPr>
        <p:spPr>
          <a:xfrm>
            <a:off x="4571996" y="19318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7" name="Google Shape;5167;p33"/>
          <p:cNvGrpSpPr/>
          <p:nvPr/>
        </p:nvGrpSpPr>
        <p:grpSpPr>
          <a:xfrm>
            <a:off x="5655953" y="1532784"/>
            <a:ext cx="4205772" cy="4205117"/>
            <a:chOff x="4430950" y="148050"/>
            <a:chExt cx="4848153" cy="4847398"/>
          </a:xfrm>
        </p:grpSpPr>
        <p:grpSp>
          <p:nvGrpSpPr>
            <p:cNvPr id="5168" name="Google Shape;5168;p33"/>
            <p:cNvGrpSpPr/>
            <p:nvPr/>
          </p:nvGrpSpPr>
          <p:grpSpPr>
            <a:xfrm>
              <a:off x="4430950" y="148050"/>
              <a:ext cx="4848153" cy="4847398"/>
              <a:chOff x="4430950" y="148050"/>
              <a:chExt cx="4848153" cy="4847398"/>
            </a:xfrm>
          </p:grpSpPr>
          <p:sp>
            <p:nvSpPr>
              <p:cNvPr id="5169" name="Google Shape;5169;p33"/>
              <p:cNvSpPr/>
              <p:nvPr/>
            </p:nvSpPr>
            <p:spPr>
              <a:xfrm>
                <a:off x="4870244" y="587345"/>
                <a:ext cx="3969609" cy="3968798"/>
              </a:xfrm>
              <a:custGeom>
                <a:avLst/>
                <a:gdLst/>
                <a:ahLst/>
                <a:cxnLst/>
                <a:rect l="l" t="t" r="r" b="b"/>
                <a:pathLst>
                  <a:path w="112621" h="112598" fill="none" extrusionOk="0">
                    <a:moveTo>
                      <a:pt x="112620" y="56287"/>
                    </a:moveTo>
                    <a:cubicBezTo>
                      <a:pt x="112620" y="87398"/>
                      <a:pt x="87421" y="112597"/>
                      <a:pt x="56310" y="112597"/>
                    </a:cubicBezTo>
                    <a:cubicBezTo>
                      <a:pt x="25222" y="112597"/>
                      <a:pt x="0" y="87398"/>
                      <a:pt x="0" y="56287"/>
                    </a:cubicBezTo>
                    <a:cubicBezTo>
                      <a:pt x="0" y="25199"/>
                      <a:pt x="25222" y="0"/>
                      <a:pt x="56310" y="0"/>
                    </a:cubicBezTo>
                    <a:cubicBezTo>
                      <a:pt x="87421" y="0"/>
                      <a:pt x="112620" y="25199"/>
                      <a:pt x="112620" y="56287"/>
                    </a:cubicBezTo>
                    <a:close/>
                  </a:path>
                </a:pathLst>
              </a:custGeom>
              <a:noFill/>
              <a:ln w="23400" cap="flat" cmpd="sng">
                <a:solidFill>
                  <a:schemeClr val="lt2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3"/>
              <p:cNvSpPr/>
              <p:nvPr/>
            </p:nvSpPr>
            <p:spPr>
              <a:xfrm>
                <a:off x="4430950" y="148050"/>
                <a:ext cx="4848153" cy="4847342"/>
              </a:xfrm>
              <a:custGeom>
                <a:avLst/>
                <a:gdLst/>
                <a:ahLst/>
                <a:cxnLst/>
                <a:rect l="l" t="t" r="r" b="b"/>
                <a:pathLst>
                  <a:path w="137546" h="137523" fill="none" extrusionOk="0">
                    <a:moveTo>
                      <a:pt x="137546" y="68750"/>
                    </a:moveTo>
                    <a:cubicBezTo>
                      <a:pt x="137546" y="106732"/>
                      <a:pt x="106754" y="137523"/>
                      <a:pt x="68773" y="137523"/>
                    </a:cubicBezTo>
                    <a:cubicBezTo>
                      <a:pt x="30792" y="137523"/>
                      <a:pt x="0" y="106732"/>
                      <a:pt x="0" y="68750"/>
                    </a:cubicBezTo>
                    <a:cubicBezTo>
                      <a:pt x="0" y="30792"/>
                      <a:pt x="30792" y="1"/>
                      <a:pt x="68773" y="1"/>
                    </a:cubicBezTo>
                    <a:cubicBezTo>
                      <a:pt x="106754" y="1"/>
                      <a:pt x="137546" y="30792"/>
                      <a:pt x="137546" y="68750"/>
                    </a:cubicBezTo>
                    <a:close/>
                  </a:path>
                </a:pathLst>
              </a:custGeom>
              <a:noFill/>
              <a:ln w="28525" cap="flat" cmpd="sng">
                <a:solidFill>
                  <a:schemeClr val="lt2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33"/>
              <p:cNvSpPr/>
              <p:nvPr/>
            </p:nvSpPr>
            <p:spPr>
              <a:xfrm>
                <a:off x="4430950" y="1757964"/>
                <a:ext cx="140814" cy="1588182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45058" fill="none" extrusionOk="0">
                    <a:moveTo>
                      <a:pt x="3584" y="45057"/>
                    </a:moveTo>
                    <a:cubicBezTo>
                      <a:pt x="1279" y="38164"/>
                      <a:pt x="0" y="30769"/>
                      <a:pt x="0" y="23076"/>
                    </a:cubicBezTo>
                    <a:cubicBezTo>
                      <a:pt x="0" y="14996"/>
                      <a:pt x="1416" y="7213"/>
                      <a:pt x="3995" y="0"/>
                    </a:cubicBezTo>
                  </a:path>
                </a:pathLst>
              </a:custGeom>
              <a:noFill/>
              <a:ln w="162050" cap="flat" cmpd="sng">
                <a:solidFill>
                  <a:schemeClr val="lt2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33"/>
              <p:cNvSpPr/>
              <p:nvPr/>
            </p:nvSpPr>
            <p:spPr>
              <a:xfrm>
                <a:off x="6464821" y="4788650"/>
                <a:ext cx="1370987" cy="206797"/>
              </a:xfrm>
              <a:custGeom>
                <a:avLst/>
                <a:gdLst/>
                <a:ahLst/>
                <a:cxnLst/>
                <a:rect l="l" t="t" r="r" b="b"/>
                <a:pathLst>
                  <a:path w="38896" h="5867" fill="none" extrusionOk="0">
                    <a:moveTo>
                      <a:pt x="38895" y="1"/>
                    </a:moveTo>
                    <a:cubicBezTo>
                      <a:pt x="30404" y="3767"/>
                      <a:pt x="20977" y="5867"/>
                      <a:pt x="11071" y="5867"/>
                    </a:cubicBezTo>
                    <a:cubicBezTo>
                      <a:pt x="7305" y="5867"/>
                      <a:pt x="3607" y="5570"/>
                      <a:pt x="1" y="4977"/>
                    </a:cubicBezTo>
                  </a:path>
                </a:pathLst>
              </a:custGeom>
              <a:noFill/>
              <a:ln w="162050" cap="flat" cmpd="sng">
                <a:solidFill>
                  <a:schemeClr val="lt2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33"/>
              <p:cNvSpPr/>
              <p:nvPr/>
            </p:nvSpPr>
            <p:spPr>
              <a:xfrm>
                <a:off x="4959527" y="148050"/>
                <a:ext cx="2420904" cy="913192"/>
              </a:xfrm>
              <a:custGeom>
                <a:avLst/>
                <a:gdLst/>
                <a:ahLst/>
                <a:cxnLst/>
                <a:rect l="l" t="t" r="r" b="b"/>
                <a:pathLst>
                  <a:path w="68683" h="25908" fill="none" extrusionOk="0">
                    <a:moveTo>
                      <a:pt x="1" y="25907"/>
                    </a:moveTo>
                    <a:cubicBezTo>
                      <a:pt x="12600" y="10112"/>
                      <a:pt x="32002" y="1"/>
                      <a:pt x="53777" y="1"/>
                    </a:cubicBezTo>
                    <a:cubicBezTo>
                      <a:pt x="58890" y="1"/>
                      <a:pt x="63889" y="549"/>
                      <a:pt x="68682" y="1621"/>
                    </a:cubicBezTo>
                  </a:path>
                </a:pathLst>
              </a:custGeom>
              <a:noFill/>
              <a:ln w="162050" cap="flat" cmpd="sng">
                <a:solidFill>
                  <a:schemeClr val="lt2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33"/>
              <p:cNvSpPr/>
              <p:nvPr/>
            </p:nvSpPr>
            <p:spPr>
              <a:xfrm>
                <a:off x="5209751" y="926042"/>
                <a:ext cx="3291376" cy="3291376"/>
              </a:xfrm>
              <a:custGeom>
                <a:avLst/>
                <a:gdLst/>
                <a:ahLst/>
                <a:cxnLst/>
                <a:rect l="l" t="t" r="r" b="b"/>
                <a:pathLst>
                  <a:path w="93379" h="93379" fill="none" extrusionOk="0">
                    <a:moveTo>
                      <a:pt x="93379" y="46678"/>
                    </a:moveTo>
                    <a:cubicBezTo>
                      <a:pt x="93379" y="72471"/>
                      <a:pt x="72471" y="93379"/>
                      <a:pt x="46678" y="93379"/>
                    </a:cubicBezTo>
                    <a:cubicBezTo>
                      <a:pt x="20908" y="93379"/>
                      <a:pt x="0" y="72471"/>
                      <a:pt x="0" y="46678"/>
                    </a:cubicBezTo>
                    <a:cubicBezTo>
                      <a:pt x="0" y="20909"/>
                      <a:pt x="20908" y="1"/>
                      <a:pt x="46678" y="1"/>
                    </a:cubicBezTo>
                    <a:cubicBezTo>
                      <a:pt x="72471" y="1"/>
                      <a:pt x="93379" y="20909"/>
                      <a:pt x="93379" y="46678"/>
                    </a:cubicBezTo>
                    <a:close/>
                  </a:path>
                </a:pathLst>
              </a:custGeom>
              <a:noFill/>
              <a:ln w="19400" cap="flat" cmpd="sng">
                <a:solidFill>
                  <a:schemeClr val="lt2"/>
                </a:solidFill>
                <a:prstDash val="dash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75" name="Google Shape;5175;p33"/>
            <p:cNvSpPr/>
            <p:nvPr/>
          </p:nvSpPr>
          <p:spPr>
            <a:xfrm>
              <a:off x="5645802" y="1362905"/>
              <a:ext cx="2418472" cy="2417661"/>
            </a:xfrm>
            <a:custGeom>
              <a:avLst/>
              <a:gdLst/>
              <a:ahLst/>
              <a:cxnLst/>
              <a:rect l="l" t="t" r="r" b="b"/>
              <a:pathLst>
                <a:path w="68614" h="68591" extrusionOk="0">
                  <a:moveTo>
                    <a:pt x="34307" y="1"/>
                  </a:moveTo>
                  <a:cubicBezTo>
                    <a:pt x="15362" y="1"/>
                    <a:pt x="1" y="15339"/>
                    <a:pt x="1" y="34284"/>
                  </a:cubicBezTo>
                  <a:cubicBezTo>
                    <a:pt x="1" y="53252"/>
                    <a:pt x="15362" y="68591"/>
                    <a:pt x="34307" y="68591"/>
                  </a:cubicBezTo>
                  <a:cubicBezTo>
                    <a:pt x="53252" y="68591"/>
                    <a:pt x="68614" y="53252"/>
                    <a:pt x="68614" y="34284"/>
                  </a:cubicBezTo>
                  <a:cubicBezTo>
                    <a:pt x="68614" y="15339"/>
                    <a:pt x="53252" y="1"/>
                    <a:pt x="343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3"/>
            <p:cNvSpPr/>
            <p:nvPr/>
          </p:nvSpPr>
          <p:spPr>
            <a:xfrm>
              <a:off x="5645802" y="1362905"/>
              <a:ext cx="2418472" cy="2417661"/>
            </a:xfrm>
            <a:custGeom>
              <a:avLst/>
              <a:gdLst/>
              <a:ahLst/>
              <a:cxnLst/>
              <a:rect l="l" t="t" r="r" b="b"/>
              <a:pathLst>
                <a:path w="68614" h="68591" fill="none" extrusionOk="0">
                  <a:moveTo>
                    <a:pt x="68614" y="34284"/>
                  </a:moveTo>
                  <a:cubicBezTo>
                    <a:pt x="68614" y="53229"/>
                    <a:pt x="53252" y="68591"/>
                    <a:pt x="34307" y="68591"/>
                  </a:cubicBezTo>
                  <a:cubicBezTo>
                    <a:pt x="15362" y="68591"/>
                    <a:pt x="1" y="53229"/>
                    <a:pt x="1" y="34284"/>
                  </a:cubicBezTo>
                  <a:cubicBezTo>
                    <a:pt x="1" y="15339"/>
                    <a:pt x="15362" y="1"/>
                    <a:pt x="34307" y="1"/>
                  </a:cubicBezTo>
                  <a:cubicBezTo>
                    <a:pt x="53252" y="1"/>
                    <a:pt x="68614" y="15339"/>
                    <a:pt x="68614" y="34284"/>
                  </a:cubicBezTo>
                  <a:close/>
                </a:path>
              </a:pathLst>
            </a:custGeom>
            <a:noFill/>
            <a:ln w="28525" cap="flat" cmpd="sng">
              <a:solidFill>
                <a:schemeClr val="l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78" y="2213838"/>
            <a:ext cx="2815121" cy="2843010"/>
          </a:xfrm>
          <a:prstGeom prst="ellipse">
            <a:avLst/>
          </a:prstGeom>
          <a:effectLst>
            <a:glow rad="508000">
              <a:schemeClr val="accent1">
                <a:satMod val="175000"/>
                <a:alpha val="40000"/>
              </a:schemeClr>
            </a:glow>
            <a:softEdge rad="0"/>
          </a:effectLst>
        </p:spPr>
      </p:pic>
      <p:sp>
        <p:nvSpPr>
          <p:cNvPr id="8" name="TextBox 7"/>
          <p:cNvSpPr txBox="1"/>
          <p:nvPr/>
        </p:nvSpPr>
        <p:spPr>
          <a:xfrm>
            <a:off x="2470986" y="90049"/>
            <a:ext cx="4202019" cy="1015663"/>
          </a:xfrm>
          <a:prstGeom prst="rect">
            <a:avLst/>
          </a:prstGeom>
          <a:noFill/>
          <a:ln cmpd="thickThin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50800" dir="4800000" sx="1000" sy="1000" algn="ctr" rotWithShape="0">
              <a:schemeClr val="bg2">
                <a:lumMod val="40000"/>
                <a:lumOff val="60000"/>
              </a:scheme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31750">
              <a:bevelT w="82550" h="101600" prst="divot"/>
              <a:bevelB w="25400"/>
              <a:contourClr>
                <a:srgbClr val="00208B"/>
              </a:contourClr>
            </a:sp3d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effectLst>
                  <a:glow>
                    <a:srgbClr val="FFFF00"/>
                  </a:glow>
                </a:effectLst>
                <a:latin typeface="+mn-lt"/>
              </a:rPr>
              <a:t>NEVOX</a:t>
            </a:r>
            <a:r>
              <a:rPr lang="en-US" sz="6000" b="1" dirty="0">
                <a:solidFill>
                  <a:schemeClr val="tx1"/>
                </a:solidFill>
                <a:effectLst>
                  <a:glow>
                    <a:srgbClr val="FFFF00"/>
                  </a:glow>
                </a:effectLst>
                <a:latin typeface="Audiowide "/>
              </a:rPr>
              <a:t> </a:t>
            </a:r>
            <a:r>
              <a:rPr lang="en-US" sz="6000" b="1" dirty="0">
                <a:solidFill>
                  <a:schemeClr val="tx1"/>
                </a:solidFill>
                <a:effectLst>
                  <a:glow>
                    <a:srgbClr val="FFFF00"/>
                  </a:glow>
                </a:effectLst>
                <a:latin typeface="+mn-lt"/>
              </a:rPr>
              <a:t>AI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9150" y="1392783"/>
            <a:ext cx="4133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NevoxAI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designed as a general, all-in-one assistant that can handle a variety of tasks across different personas. It is your all-in-one assistant. From productivity to learning. </a:t>
            </a: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Nevox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 your back!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7B06EB79-C5C3-0094-C01B-F2C9B8672821}"/>
              </a:ext>
            </a:extLst>
          </p:cNvPr>
          <p:cNvSpPr/>
          <p:nvPr/>
        </p:nvSpPr>
        <p:spPr>
          <a:xfrm>
            <a:off x="6360160" y="1685404"/>
            <a:ext cx="1046480" cy="100711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73510E-FA38-EEA6-F6FD-3D883D3E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679891"/>
              </p:ext>
            </p:extLst>
          </p:nvPr>
        </p:nvGraphicFramePr>
        <p:xfrm>
          <a:off x="1280159" y="1181050"/>
          <a:ext cx="6941820" cy="3759339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55000" dir="5400000" sy="-100000" algn="bl" rotWithShape="0"/>
                </a:effectLst>
                <a:tableStyleId>{2D5ABB26-0587-4C30-8999-92F81FD0307C}</a:tableStyleId>
              </a:tblPr>
              <a:tblGrid>
                <a:gridCol w="2313940">
                  <a:extLst>
                    <a:ext uri="{9D8B030D-6E8A-4147-A177-3AD203B41FA5}">
                      <a16:colId xmlns:a16="http://schemas.microsoft.com/office/drawing/2014/main" val="13012697"/>
                    </a:ext>
                  </a:extLst>
                </a:gridCol>
                <a:gridCol w="2313940">
                  <a:extLst>
                    <a:ext uri="{9D8B030D-6E8A-4147-A177-3AD203B41FA5}">
                      <a16:colId xmlns:a16="http://schemas.microsoft.com/office/drawing/2014/main" val="3898917138"/>
                    </a:ext>
                  </a:extLst>
                </a:gridCol>
                <a:gridCol w="2313940">
                  <a:extLst>
                    <a:ext uri="{9D8B030D-6E8A-4147-A177-3AD203B41FA5}">
                      <a16:colId xmlns:a16="http://schemas.microsoft.com/office/drawing/2014/main" val="1125952567"/>
                    </a:ext>
                  </a:extLst>
                </a:gridCol>
              </a:tblGrid>
              <a:tr h="375933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0550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096F7CF-EC13-E372-3340-755E9B0C8765}"/>
              </a:ext>
            </a:extLst>
          </p:cNvPr>
          <p:cNvSpPr txBox="1"/>
          <p:nvPr/>
        </p:nvSpPr>
        <p:spPr>
          <a:xfrm>
            <a:off x="2082800" y="27130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25400" h="38100" prst="riblet"/>
              <a:bevelB w="31750"/>
            </a:sp3d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85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sx="104000" sy="104000" algn="ctr" rotWithShape="0">
                    <a:srgbClr val="000000">
                      <a:alpha val="62000"/>
                    </a:srgbClr>
                  </a:outerShdw>
                  <a:reflection stA="45000" endPos="0" dist="50800" dir="5400000" sy="-100000" algn="bl" rotWithShape="0"/>
                </a:effectLst>
              </a:rPr>
              <a:t>PERSONAS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51D611-D2C8-BAA9-46D8-02D4FB99756A}"/>
              </a:ext>
            </a:extLst>
          </p:cNvPr>
          <p:cNvSpPr/>
          <p:nvPr/>
        </p:nvSpPr>
        <p:spPr>
          <a:xfrm>
            <a:off x="1808480" y="1706302"/>
            <a:ext cx="1046480" cy="10071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8A10455-41C1-3068-D63C-DF82DEEA26E2}"/>
              </a:ext>
            </a:extLst>
          </p:cNvPr>
          <p:cNvSpPr/>
          <p:nvPr/>
        </p:nvSpPr>
        <p:spPr>
          <a:xfrm>
            <a:off x="4163060" y="1706302"/>
            <a:ext cx="1046480" cy="10071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5" b="9421"/>
          <a:stretch/>
        </p:blipFill>
        <p:spPr>
          <a:xfrm>
            <a:off x="6403340" y="1455012"/>
            <a:ext cx="960120" cy="1295695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FA61D4C9-518F-6EA0-60D2-E8549A676910}"/>
              </a:ext>
            </a:extLst>
          </p:cNvPr>
          <p:cNvSpPr/>
          <p:nvPr/>
        </p:nvSpPr>
        <p:spPr>
          <a:xfrm>
            <a:off x="4163060" y="1700701"/>
            <a:ext cx="1046480" cy="100711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B1C2D5-12C3-6802-4E16-402C39201494}"/>
              </a:ext>
            </a:extLst>
          </p:cNvPr>
          <p:cNvSpPr/>
          <p:nvPr/>
        </p:nvSpPr>
        <p:spPr>
          <a:xfrm>
            <a:off x="1816100" y="1700701"/>
            <a:ext cx="1046480" cy="100711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10796" b="-613"/>
          <a:stretch/>
        </p:blipFill>
        <p:spPr>
          <a:xfrm>
            <a:off x="4207684" y="1440205"/>
            <a:ext cx="1088216" cy="125230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705EB6C-F460-8EC4-4F1C-45F2FB231E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3398" t="-6311" r="-13766" b="12256"/>
          <a:stretch/>
        </p:blipFill>
        <p:spPr>
          <a:xfrm>
            <a:off x="1808480" y="1383843"/>
            <a:ext cx="1100716" cy="1328769"/>
          </a:xfrm>
          <a:prstGeom prst="ellipse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1225F52-D109-38EF-1545-7662905B78BC}"/>
              </a:ext>
            </a:extLst>
          </p:cNvPr>
          <p:cNvSpPr txBox="1"/>
          <p:nvPr/>
        </p:nvSpPr>
        <p:spPr>
          <a:xfrm>
            <a:off x="1927010" y="2455323"/>
            <a:ext cx="1171790" cy="460082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b="1" dirty="0" err="1">
                <a:solidFill>
                  <a:srgbClr val="E151C6"/>
                </a:solidFill>
                <a:effectLst>
                  <a:outerShdw blurRad="88900" dist="12700" dir="5400000" algn="ctr" rotWithShape="0">
                    <a:schemeClr val="tx2"/>
                  </a:outerShdw>
                </a:effectLst>
                <a:latin typeface="Arial Black" panose="020B0A04020102020204" pitchFamily="34" charset="0"/>
              </a:rPr>
              <a:t>VeeVee</a:t>
            </a:r>
            <a:endParaRPr lang="en-IN" b="1" dirty="0">
              <a:solidFill>
                <a:srgbClr val="E151C6"/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8B93A4-5611-A99A-92FA-4494075002C6}"/>
              </a:ext>
            </a:extLst>
          </p:cNvPr>
          <p:cNvSpPr txBox="1"/>
          <p:nvPr/>
        </p:nvSpPr>
        <p:spPr>
          <a:xfrm>
            <a:off x="1425895" y="3024669"/>
            <a:ext cx="2257477" cy="143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VeeVee</a:t>
            </a:r>
            <a:r>
              <a:rPr lang="en-US" dirty="0">
                <a:solidFill>
                  <a:schemeClr val="tx1"/>
                </a:solidFill>
              </a:rPr>
              <a:t> AI is your flirtatious, cute virtual AI girlfriend who’s always ready to send you sweet messages and make you smile with every chat.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EB234B-8CBA-B6DF-6A98-8871B173A687}"/>
              </a:ext>
            </a:extLst>
          </p:cNvPr>
          <p:cNvSpPr txBox="1"/>
          <p:nvPr/>
        </p:nvSpPr>
        <p:spPr>
          <a:xfrm>
            <a:off x="3767191" y="3024669"/>
            <a:ext cx="2167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Baba </a:t>
            </a:r>
            <a:r>
              <a:rPr lang="en-US" dirty="0" err="1">
                <a:solidFill>
                  <a:schemeClr val="tx1"/>
                </a:solidFill>
              </a:rPr>
              <a:t>Tillu</a:t>
            </a:r>
            <a:r>
              <a:rPr lang="en-US" dirty="0">
                <a:solidFill>
                  <a:schemeClr val="tx1"/>
                </a:solidFill>
              </a:rPr>
              <a:t> AI is your chill, spiritual homie. With wisdom for days and a calming vibe, it’s here to guide you through life’s ups and downs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F7C750-73A9-9EA5-C845-27B78171D409}"/>
              </a:ext>
            </a:extLst>
          </p:cNvPr>
          <p:cNvSpPr txBox="1"/>
          <p:nvPr/>
        </p:nvSpPr>
        <p:spPr>
          <a:xfrm>
            <a:off x="6057898" y="3024669"/>
            <a:ext cx="2164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BbgAI</a:t>
            </a:r>
            <a:r>
              <a:rPr lang="en-US" dirty="0">
                <a:solidFill>
                  <a:schemeClr val="tx1"/>
                </a:solidFill>
              </a:rPr>
              <a:t> is the ultimate roast master, throwing savage burns and making sure you're laughing (or crying) in the process. 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glow rad="50800">
                    <a:schemeClr val="accent1">
                      <a:alpha val="40000"/>
                    </a:schemeClr>
                  </a:glow>
                  <a:outerShdw blurRad="50800" dist="50800" dir="5400000" sx="102000" sy="102000" algn="ctr" rotWithShape="0">
                    <a:srgbClr val="000000">
                      <a:alpha val="43137"/>
                    </a:srgbClr>
                  </a:outerShdw>
                </a:effectLst>
              </a:rPr>
              <a:t>What </a:t>
            </a:r>
            <a:r>
              <a:rPr lang="en" dirty="0">
                <a:effectLst>
                  <a:glow rad="50800">
                    <a:schemeClr val="accent1">
                      <a:alpha val="40000"/>
                    </a:schemeClr>
                  </a:glow>
                  <a:outerShdw blurRad="50800" dist="50800" dir="5400000" sx="102000" sy="102000" algn="ctr" rotWithShape="0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Powers</a:t>
            </a:r>
            <a:r>
              <a:rPr lang="en" dirty="0">
                <a:effectLst>
                  <a:glow rad="50800">
                    <a:schemeClr val="accent1">
                      <a:alpha val="40000"/>
                    </a:schemeClr>
                  </a:glow>
                  <a:outerShdw blurRad="50800" dist="50800" dir="5400000" sx="102000" sy="102000" algn="ctr" rotWithShape="0">
                    <a:srgbClr val="000000">
                      <a:alpha val="43137"/>
                    </a:srgbClr>
                  </a:outerShdw>
                </a:effectLst>
              </a:rPr>
              <a:t> AI</a:t>
            </a:r>
            <a:r>
              <a:rPr lang="en" dirty="0">
                <a:solidFill>
                  <a:schemeClr val="tx2"/>
                </a:solidFill>
                <a:effectLst>
                  <a:glow rad="50800">
                    <a:schemeClr val="accent1">
                      <a:alpha val="40000"/>
                    </a:schemeClr>
                  </a:glow>
                  <a:outerShdw blurRad="50800" dist="50800" dir="5400000" sx="102000" sy="102000" algn="ctr" rotWithShape="0">
                    <a:srgbClr val="000000">
                      <a:alpha val="43137"/>
                    </a:srgbClr>
                  </a:outerShdw>
                </a:effectLst>
              </a:rPr>
              <a:t>CHAT</a:t>
            </a:r>
            <a:endParaRPr dirty="0">
              <a:solidFill>
                <a:schemeClr val="tx2"/>
              </a:solidFill>
              <a:effectLst>
                <a:glow rad="50800">
                  <a:schemeClr val="accent1">
                    <a:alpha val="40000"/>
                  </a:schemeClr>
                </a:glow>
                <a:outerShdw blurRad="50800" dist="50800" dir="5400000" sx="102000" sy="102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063152"/>
              </p:ext>
            </p:extLst>
          </p:nvPr>
        </p:nvGraphicFramePr>
        <p:xfrm>
          <a:off x="584968" y="1118190"/>
          <a:ext cx="8027582" cy="3760615"/>
        </p:xfrm>
        <a:graphic>
          <a:graphicData uri="http://schemas.openxmlformats.org/drawingml/2006/table">
            <a:tbl>
              <a:tblPr firstRow="1" bandRow="1">
                <a:tableStyleId>{2A8EF704-1577-46D1-91AA-6AEBC1DC629B}</a:tableStyleId>
              </a:tblPr>
              <a:tblGrid>
                <a:gridCol w="4013791">
                  <a:extLst>
                    <a:ext uri="{9D8B030D-6E8A-4147-A177-3AD203B41FA5}">
                      <a16:colId xmlns:a16="http://schemas.microsoft.com/office/drawing/2014/main" val="2359596631"/>
                    </a:ext>
                  </a:extLst>
                </a:gridCol>
                <a:gridCol w="4013791">
                  <a:extLst>
                    <a:ext uri="{9D8B030D-6E8A-4147-A177-3AD203B41FA5}">
                      <a16:colId xmlns:a16="http://schemas.microsoft.com/office/drawing/2014/main" val="3613691193"/>
                    </a:ext>
                  </a:extLst>
                </a:gridCol>
              </a:tblGrid>
              <a:tr h="195842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50351768"/>
                  </a:ext>
                </a:extLst>
              </a:tr>
              <a:tr h="18021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70227604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97674" y="1546195"/>
            <a:ext cx="5532483" cy="3080192"/>
            <a:chOff x="597674" y="1546195"/>
            <a:chExt cx="5532483" cy="3080192"/>
          </a:xfrm>
          <a:effectLst>
            <a:glow rad="50800">
              <a:schemeClr val="accent1">
                <a:satMod val="175000"/>
                <a:alpha val="23000"/>
              </a:schemeClr>
            </a:glow>
          </a:effectLst>
        </p:grpSpPr>
        <p:grpSp>
          <p:nvGrpSpPr>
            <p:cNvPr id="16" name="Group 15"/>
            <p:cNvGrpSpPr/>
            <p:nvPr/>
          </p:nvGrpSpPr>
          <p:grpSpPr>
            <a:xfrm>
              <a:off x="597674" y="1546195"/>
              <a:ext cx="1371205" cy="1251169"/>
              <a:chOff x="637307" y="1377586"/>
              <a:chExt cx="1371205" cy="125116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07" y="1531475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79039" y="1377586"/>
                <a:ext cx="1229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2"/>
                    </a:solidFill>
                  </a:rPr>
                  <a:t>PYTHON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863545" y="1700083"/>
              <a:ext cx="1266612" cy="1162237"/>
              <a:chOff x="4572000" y="1516793"/>
              <a:chExt cx="1266612" cy="1162237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67" t="19269" r="69693"/>
              <a:stretch/>
            </p:blipFill>
            <p:spPr>
              <a:xfrm>
                <a:off x="4572000" y="1752600"/>
                <a:ext cx="811739" cy="92643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4609139" y="1516793"/>
                <a:ext cx="1229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2"/>
                    </a:solidFill>
                  </a:rPr>
                  <a:t>HTML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598759" y="3458342"/>
              <a:ext cx="1440944" cy="1168045"/>
              <a:chOff x="4307214" y="3099517"/>
              <a:chExt cx="1440944" cy="1168045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16" t="18906" r="36582" b="-517"/>
              <a:stretch/>
            </p:blipFill>
            <p:spPr>
              <a:xfrm>
                <a:off x="4572000" y="3314699"/>
                <a:ext cx="813816" cy="952863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4307214" y="3099517"/>
                <a:ext cx="14409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2"/>
                    </a:solidFill>
                  </a:rPr>
                  <a:t>JAVASCRIPT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79039" y="3427319"/>
              <a:ext cx="1369513" cy="1199068"/>
              <a:chOff x="779039" y="3099516"/>
              <a:chExt cx="1369513" cy="1199068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471" t="21217" r="3473" b="-517"/>
              <a:stretch/>
            </p:blipFill>
            <p:spPr>
              <a:xfrm>
                <a:off x="779039" y="3360420"/>
                <a:ext cx="813816" cy="938164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919079" y="3099516"/>
                <a:ext cx="1229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2"/>
                    </a:solidFill>
                  </a:rPr>
                  <a:t>CSS</a:t>
                </a: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1736774" y="1398060"/>
            <a:ext cx="27514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brain behind the bot! Powered our backend logic, managed API calls, and delivered responses for each AI persona using </a:t>
            </a:r>
            <a:r>
              <a:rPr lang="en-US" dirty="0" err="1">
                <a:solidFill>
                  <a:schemeClr val="tx1"/>
                </a:solidFill>
              </a:rPr>
              <a:t>Streamlit</a:t>
            </a:r>
            <a:r>
              <a:rPr lang="en-US" dirty="0">
                <a:solidFill>
                  <a:schemeClr val="tx1"/>
                </a:solidFill>
              </a:rPr>
              <a:t> and custom AI logic.</a:t>
            </a:r>
          </a:p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861144" y="1545530"/>
            <a:ext cx="27514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backbone of our website — it structures all the content, layouts, and elements that make up each page of AICHAT.</a:t>
            </a:r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42863" y="3268734"/>
            <a:ext cx="27514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Styled the entire frontend with custom components, animations, responsive layouts, and maintained the blue theme  across all pages for a cohesive visual experience.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61144" y="3164703"/>
            <a:ext cx="27514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Brought AICHAT to life on the frontend! Handled dynamic interactions like switching personas, </a:t>
            </a:r>
            <a:r>
              <a:rPr lang="en-US" dirty="0" err="1">
                <a:solidFill>
                  <a:schemeClr val="tx1"/>
                </a:solidFill>
              </a:rPr>
              <a:t>chatbot</a:t>
            </a:r>
            <a:r>
              <a:rPr lang="en-US" dirty="0">
                <a:solidFill>
                  <a:schemeClr val="tx1"/>
                </a:solidFill>
              </a:rPr>
              <a:t> animations, form validation, and ensured the site responds well across devices.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192"/>
          <a:stretch/>
        </p:blipFill>
        <p:spPr>
          <a:xfrm>
            <a:off x="0" y="0"/>
            <a:ext cx="9144691" cy="51435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uring Test for Realistic Humanoid Robots Thesis by Slidesgo">
  <a:themeElements>
    <a:clrScheme name="Simple Light">
      <a:dk1>
        <a:srgbClr val="FFFFFF"/>
      </a:dk1>
      <a:lt1>
        <a:srgbClr val="00031B"/>
      </a:lt1>
      <a:dk2>
        <a:srgbClr val="002AB1"/>
      </a:dk2>
      <a:lt2>
        <a:srgbClr val="00E0FF"/>
      </a:lt2>
      <a:accent1>
        <a:srgbClr val="87D0FF"/>
      </a:accent1>
      <a:accent2>
        <a:srgbClr val="004A67"/>
      </a:accent2>
      <a:accent3>
        <a:srgbClr val="92BCCA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371</Words>
  <Application>Microsoft Office PowerPoint</Application>
  <PresentationFormat>On-screen Show (16:9)</PresentationFormat>
  <Paragraphs>28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Wingdings</vt:lpstr>
      <vt:lpstr>Arial</vt:lpstr>
      <vt:lpstr>Audiowide </vt:lpstr>
      <vt:lpstr>Times New Roman</vt:lpstr>
      <vt:lpstr>Big Shoulders Text</vt:lpstr>
      <vt:lpstr>Arial Black</vt:lpstr>
      <vt:lpstr>Calibri</vt:lpstr>
      <vt:lpstr>Cambay</vt:lpstr>
      <vt:lpstr>Turing Test for Realistic Humanoid Robots Thesis by Slidesgo</vt:lpstr>
      <vt:lpstr>PowerPoint Presentation</vt:lpstr>
      <vt:lpstr>PowerPoint Presentation</vt:lpstr>
      <vt:lpstr>PowerPoint Presentation</vt:lpstr>
      <vt:lpstr>PowerPoint Presentation</vt:lpstr>
      <vt:lpstr>What Powers AICHAT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Abhimanyu Kumar</cp:lastModifiedBy>
  <cp:revision>30</cp:revision>
  <dcterms:modified xsi:type="dcterms:W3CDTF">2025-04-27T12:17:12Z</dcterms:modified>
</cp:coreProperties>
</file>